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2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58" r:id="rId9"/>
    <p:sldId id="266" r:id="rId10"/>
    <p:sldId id="267" r:id="rId11"/>
    <p:sldId id="257" r:id="rId12"/>
    <p:sldId id="268" r:id="rId13"/>
    <p:sldId id="269" r:id="rId14"/>
    <p:sldId id="270" r:id="rId15"/>
    <p:sldId id="272" r:id="rId16"/>
    <p:sldId id="273" r:id="rId17"/>
    <p:sldId id="271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72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E4F49-F39C-904C-94E3-A4647110D652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C9378-6E8C-2B4F-8A2D-9883E7D58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6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6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91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20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6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24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6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8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8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18D90-DA36-0C48-9650-5A7B8C261703}" type="datetimeFigureOut">
              <a:rPr lang="en-US" smtClean="0"/>
              <a:t>5/30/22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076AF-10FD-B040-B772-E8F1835A53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43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 in the Dark: God’s Infinite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/>
              <a:t>If I Were God for a Day</a:t>
            </a:r>
            <a:r>
              <a:rPr lang="mr-IN" sz="5400" dirty="0"/>
              <a:t>…</a:t>
            </a:r>
            <a:endParaRPr lang="en-US" sz="5400" dirty="0"/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God’s Great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/>
              <a:t>God’s Plan for Evil 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2107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God’s </a:t>
            </a:r>
            <a:r>
              <a:rPr lang="en-US"/>
              <a:t>Great Knowledge (38:4-39:30)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Creation of the world (38:4-7)</a:t>
            </a:r>
          </a:p>
          <a:p>
            <a:r>
              <a:rPr lang="en-US" sz="4000" dirty="0"/>
              <a:t>Limits of the sea (v.8-11)</a:t>
            </a:r>
          </a:p>
          <a:p>
            <a:r>
              <a:rPr lang="en-US" sz="4000" dirty="0"/>
              <a:t>Morning and night (v.12-15) </a:t>
            </a:r>
          </a:p>
          <a:p>
            <a:r>
              <a:rPr lang="en-US" sz="4000" dirty="0"/>
              <a:t>Depth of the sea and death (v.16-18)</a:t>
            </a:r>
          </a:p>
          <a:p>
            <a:r>
              <a:rPr lang="en-US" sz="4000" dirty="0"/>
              <a:t>Order of light and darkness (v.19-21)</a:t>
            </a:r>
          </a:p>
          <a:p>
            <a:r>
              <a:rPr lang="en-US" sz="4000" dirty="0"/>
              <a:t>Weather system and water (v.22-38)</a:t>
            </a:r>
          </a:p>
        </p:txBody>
      </p:sp>
    </p:spTree>
    <p:extLst>
      <p:ext uri="{BB962C8B-B14F-4D97-AF65-F5344CB8AC3E}">
        <p14:creationId xmlns:p14="http://schemas.microsoft.com/office/powerpoint/2010/main" val="110242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AA617-8D4F-0182-EED5-E8892C9F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, orange&#10;&#10;Description automatically generated">
            <a:extLst>
              <a:ext uri="{FF2B5EF4-FFF2-40B4-BE49-F238E27FC236}">
                <a16:creationId xmlns:a16="http://schemas.microsoft.com/office/drawing/2014/main" id="{E9E2356E-744E-124E-DBA3-82F322684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12052" cy="6858000"/>
          </a:xfrm>
        </p:spPr>
      </p:pic>
    </p:spTree>
    <p:extLst>
      <p:ext uri="{BB962C8B-B14F-4D97-AF65-F5344CB8AC3E}">
        <p14:creationId xmlns:p14="http://schemas.microsoft.com/office/powerpoint/2010/main" val="3803138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God’s </a:t>
            </a:r>
            <a:r>
              <a:rPr lang="en-US"/>
              <a:t>Great Knowledge (38:4-39:30)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Creation of the world (38:4-7)</a:t>
            </a:r>
          </a:p>
          <a:p>
            <a:r>
              <a:rPr lang="en-US" sz="4000" dirty="0"/>
              <a:t>Limits of the sea (v.8-11)</a:t>
            </a:r>
          </a:p>
          <a:p>
            <a:r>
              <a:rPr lang="en-US" sz="4000" dirty="0"/>
              <a:t>Morning and night (v.12-15) </a:t>
            </a:r>
          </a:p>
          <a:p>
            <a:r>
              <a:rPr lang="en-US" sz="4000" dirty="0"/>
              <a:t>Depth of the sea and death (v.16-18)</a:t>
            </a:r>
          </a:p>
          <a:p>
            <a:r>
              <a:rPr lang="en-US" sz="4000" dirty="0"/>
              <a:t>Order of light and darkness (v.19-21)</a:t>
            </a:r>
          </a:p>
          <a:p>
            <a:r>
              <a:rPr lang="en-US" sz="4000" dirty="0"/>
              <a:t>Weather system and water (v.22-38)</a:t>
            </a:r>
          </a:p>
          <a:p>
            <a:r>
              <a:rPr lang="en-US" sz="4000" dirty="0"/>
              <a:t>Animals (38:39-41:30)</a:t>
            </a:r>
          </a:p>
        </p:txBody>
      </p:sp>
    </p:spTree>
    <p:extLst>
      <p:ext uri="{BB962C8B-B14F-4D97-AF65-F5344CB8AC3E}">
        <p14:creationId xmlns:p14="http://schemas.microsoft.com/office/powerpoint/2010/main" val="746226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6334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533"/>
            <a:ext cx="12273455" cy="8182303"/>
          </a:xfrm>
        </p:spPr>
      </p:pic>
    </p:spTree>
    <p:extLst>
      <p:ext uri="{BB962C8B-B14F-4D97-AF65-F5344CB8AC3E}">
        <p14:creationId xmlns:p14="http://schemas.microsoft.com/office/powerpoint/2010/main" val="214349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God’s </a:t>
            </a:r>
            <a:r>
              <a:rPr lang="en-US"/>
              <a:t>Great Knowledge (38:4-39:30)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‘Why’ to ‘Who’? </a:t>
            </a:r>
          </a:p>
        </p:txBody>
      </p:sp>
    </p:spTree>
    <p:extLst>
      <p:ext uri="{BB962C8B-B14F-4D97-AF65-F5344CB8AC3E}">
        <p14:creationId xmlns:p14="http://schemas.microsoft.com/office/powerpoint/2010/main" val="10960709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God’s Plan for Evil (38:8-15, 40:1-41:34)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1237756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893"/>
            <a:ext cx="12202511" cy="8135007"/>
          </a:xfrm>
        </p:spPr>
      </p:pic>
    </p:spTree>
    <p:extLst>
      <p:ext uri="{BB962C8B-B14F-4D97-AF65-F5344CB8AC3E}">
        <p14:creationId xmlns:p14="http://schemas.microsoft.com/office/powerpoint/2010/main" val="985494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0327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228" y="0"/>
            <a:ext cx="5391544" cy="6810371"/>
          </a:xfrm>
        </p:spPr>
      </p:pic>
    </p:spTree>
    <p:extLst>
      <p:ext uri="{BB962C8B-B14F-4D97-AF65-F5344CB8AC3E}">
        <p14:creationId xmlns:p14="http://schemas.microsoft.com/office/powerpoint/2010/main" val="100465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If I Were God for a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8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1500" dirty="0"/>
              <a:t>‘Why’ to ‘Who’?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7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51510"/>
            <a:ext cx="10515600" cy="5525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baseline="30000" dirty="0"/>
              <a:t>3 </a:t>
            </a:r>
            <a:r>
              <a:rPr lang="en-US" sz="4800" dirty="0"/>
              <a:t>If only I knew where to find him;</a:t>
            </a:r>
            <a:br>
              <a:rPr lang="en-US" sz="4800" dirty="0"/>
            </a:br>
            <a:r>
              <a:rPr lang="en-US" sz="4800" dirty="0"/>
              <a:t>    if only I could go to his dwelling!</a:t>
            </a:r>
            <a:br>
              <a:rPr lang="en-US" sz="4800" dirty="0"/>
            </a:br>
            <a:r>
              <a:rPr lang="en-US" sz="4800" b="1" baseline="30000" dirty="0"/>
              <a:t>4 </a:t>
            </a:r>
            <a:r>
              <a:rPr lang="en-US" sz="4800" dirty="0"/>
              <a:t>I would state my case before him</a:t>
            </a:r>
            <a:br>
              <a:rPr lang="en-US" sz="4800" dirty="0"/>
            </a:br>
            <a:r>
              <a:rPr lang="en-US" sz="4800" dirty="0"/>
              <a:t>    and fill my mouth with arguments.</a:t>
            </a:r>
          </a:p>
          <a:p>
            <a:pPr marL="0" indent="0" algn="r">
              <a:buNone/>
            </a:pPr>
            <a:r>
              <a:rPr lang="en-US" sz="4000" dirty="0"/>
              <a:t>- Job 23:3-4</a:t>
            </a:r>
          </a:p>
        </p:txBody>
      </p:sp>
    </p:spTree>
    <p:extLst>
      <p:ext uri="{BB962C8B-B14F-4D97-AF65-F5344CB8AC3E}">
        <p14:creationId xmlns:p14="http://schemas.microsoft.com/office/powerpoint/2010/main" val="20952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 If I Were God for a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5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98084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1298257" y="1720840"/>
            <a:ext cx="959548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“Who is this that obscures my plans with words without knowledge?</a:t>
            </a:r>
            <a:br>
              <a:rPr lang="en-US" sz="6000" dirty="0"/>
            </a:br>
            <a:r>
              <a:rPr lang="en-US" sz="3600" dirty="0"/>
              <a:t>- Job 38:2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28855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08333"/>
          </a:xfrm>
        </p:spPr>
      </p:pic>
    </p:spTree>
    <p:extLst>
      <p:ext uri="{BB962C8B-B14F-4D97-AF65-F5344CB8AC3E}">
        <p14:creationId xmlns:p14="http://schemas.microsoft.com/office/powerpoint/2010/main" val="157957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3EFEB8CD-B717-8179-3FA8-568B0A9265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84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God’s Great Knowledge (38:4-39:30)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7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</TotalTime>
  <Words>269</Words>
  <Application>Microsoft Macintosh PowerPoint</Application>
  <PresentationFormat>Widescreen</PresentationFormat>
  <Paragraphs>29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Faith in the Dark: God’s Infinite Wisdom</vt:lpstr>
      <vt:lpstr>1.  If I Were God for a Day</vt:lpstr>
      <vt:lpstr>PowerPoint Presentation</vt:lpstr>
      <vt:lpstr>1.  If I Were God for a Day</vt:lpstr>
      <vt:lpstr>PowerPoint Presentation</vt:lpstr>
      <vt:lpstr>PowerPoint Presentation</vt:lpstr>
      <vt:lpstr>PowerPoint Presentation</vt:lpstr>
      <vt:lpstr>PowerPoint Presentation</vt:lpstr>
      <vt:lpstr>2.  God’s Great Knowledge (38:4-39:30) </vt:lpstr>
      <vt:lpstr>2.  God’s Great Knowledge (38:4-39:30) </vt:lpstr>
      <vt:lpstr>PowerPoint Presentation</vt:lpstr>
      <vt:lpstr>2.  God’s Great Knowledge (38:4-39:30) </vt:lpstr>
      <vt:lpstr>PowerPoint Presentation</vt:lpstr>
      <vt:lpstr>PowerPoint Presentation</vt:lpstr>
      <vt:lpstr>2.  God’s Great Knowledge (38:4-39:30) </vt:lpstr>
      <vt:lpstr>3.  God’s Plan for Evil (38:8-15, 40:1-41:34)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Heewoo Han</dc:creator>
  <cp:lastModifiedBy>Rhoda Chan</cp:lastModifiedBy>
  <cp:revision>6</cp:revision>
  <dcterms:created xsi:type="dcterms:W3CDTF">2022-05-27T08:06:19Z</dcterms:created>
  <dcterms:modified xsi:type="dcterms:W3CDTF">2022-05-30T08:48:00Z</dcterms:modified>
</cp:coreProperties>
</file>