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59" r:id="rId6"/>
    <p:sldId id="270" r:id="rId7"/>
    <p:sldId id="262" r:id="rId8"/>
    <p:sldId id="261" r:id="rId9"/>
    <p:sldId id="264" r:id="rId10"/>
    <p:sldId id="269" r:id="rId11"/>
    <p:sldId id="268" r:id="rId12"/>
    <p:sldId id="263"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675"/>
    <p:restoredTop sz="94694"/>
  </p:normalViewPr>
  <p:slideViewPr>
    <p:cSldViewPr snapToGrid="0">
      <p:cViewPr varScale="1">
        <p:scale>
          <a:sx n="23" d="100"/>
          <a:sy n="23" d="100"/>
        </p:scale>
        <p:origin x="208" y="2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E4239AF-DBAE-574B-A40B-34A41373DBF6}" type="datetimeFigureOut">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128731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E4239AF-DBAE-574B-A40B-34A41373DBF6}" type="datetimeFigureOut">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379603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E4239AF-DBAE-574B-A40B-34A41373DBF6}" type="datetimeFigureOut">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423342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E4239AF-DBAE-574B-A40B-34A41373DBF6}" type="datetimeFigureOut">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9879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E4239AF-DBAE-574B-A40B-34A41373DBF6}" type="datetimeFigureOut">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65037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E4239AF-DBAE-574B-A40B-34A41373DBF6}" type="datetimeFigureOut">
              <a:rPr lang="en-US" smtClean="0"/>
              <a:t>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134468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E4239AF-DBAE-574B-A40B-34A41373DBF6}" type="datetimeFigureOut">
              <a:rPr lang="en-US" smtClean="0"/>
              <a:t>1/28/23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265537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E4239AF-DBAE-574B-A40B-34A41373DBF6}" type="datetimeFigureOut">
              <a:rPr lang="en-US" smtClean="0"/>
              <a:t>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65975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239AF-DBAE-574B-A40B-34A41373DBF6}" type="datetimeFigureOut">
              <a:rPr lang="en-US" smtClean="0"/>
              <a:t>1/28/23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400574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E4239AF-DBAE-574B-A40B-34A41373DBF6}" type="datetimeFigureOut">
              <a:rPr lang="en-US" smtClean="0"/>
              <a:t>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301457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E4239AF-DBAE-574B-A40B-34A41373DBF6}" type="datetimeFigureOut">
              <a:rPr lang="en-US" smtClean="0"/>
              <a:t>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827E3-B008-9C46-BFD4-D944ABA8D972}" type="slidenum">
              <a:rPr lang="en-US" smtClean="0"/>
              <a:t>‹#›</a:t>
            </a:fld>
            <a:endParaRPr lang="en-US"/>
          </a:p>
        </p:txBody>
      </p:sp>
    </p:spTree>
    <p:extLst>
      <p:ext uri="{BB962C8B-B14F-4D97-AF65-F5344CB8AC3E}">
        <p14:creationId xmlns:p14="http://schemas.microsoft.com/office/powerpoint/2010/main" val="190321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239AF-DBAE-574B-A40B-34A41373DBF6}" type="datetimeFigureOut">
              <a:rPr lang="en-US" smtClean="0"/>
              <a:t>1/28/23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827E3-B008-9C46-BFD4-D944ABA8D972}" type="slidenum">
              <a:rPr lang="en-US" smtClean="0"/>
              <a:t>‹#›</a:t>
            </a:fld>
            <a:endParaRPr lang="en-US"/>
          </a:p>
        </p:txBody>
      </p:sp>
    </p:spTree>
    <p:extLst>
      <p:ext uri="{BB962C8B-B14F-4D97-AF65-F5344CB8AC3E}">
        <p14:creationId xmlns:p14="http://schemas.microsoft.com/office/powerpoint/2010/main" val="9963968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591C-6207-6D02-692B-C78E7228EC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BA619DA-2EB1-0B05-1395-E3B2FFC83FE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68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35C57-9ABF-16C7-87D7-5D016D1E153E}"/>
              </a:ext>
            </a:extLst>
          </p:cNvPr>
          <p:cNvSpPr>
            <a:spLocks noGrp="1"/>
          </p:cNvSpPr>
          <p:nvPr>
            <p:ph idx="1"/>
          </p:nvPr>
        </p:nvSpPr>
        <p:spPr>
          <a:xfrm>
            <a:off x="838200" y="1024128"/>
            <a:ext cx="10515600" cy="5152835"/>
          </a:xfrm>
        </p:spPr>
        <p:txBody>
          <a:bodyPr>
            <a:normAutofit/>
          </a:bodyPr>
          <a:lstStyle/>
          <a:p>
            <a:pPr marL="0" indent="0" algn="ctr">
              <a:buNone/>
            </a:pPr>
            <a:r>
              <a:rPr lang="en-US" sz="4800" dirty="0">
                <a:effectLst/>
                <a:latin typeface="Calibri" panose="020F0502020204030204" pitchFamily="34" charset="0"/>
                <a:ea typeface="PMingLiU" panose="02020500000000000000" pitchFamily="18" charset="-120"/>
                <a:cs typeface="Times New Roman" panose="02020603050405020304" pitchFamily="18" charset="0"/>
              </a:rPr>
              <a:t>Now I commit to you to God and to the word of his grace, which can build you up and give you an inheritance among all those who are sanctified</a:t>
            </a:r>
            <a:endParaRPr lang="en-HK" sz="4800" dirty="0">
              <a:effectLst/>
            </a:endParaRPr>
          </a:p>
          <a:p>
            <a:pPr marL="0" indent="0" algn="ctr">
              <a:buNone/>
            </a:pPr>
            <a:r>
              <a:rPr lang="en-US" sz="4400" dirty="0">
                <a:effectLst/>
                <a:latin typeface="Calibri" panose="020F0502020204030204" pitchFamily="34" charset="0"/>
                <a:ea typeface="PMingLiU" panose="02020500000000000000" pitchFamily="18" charset="-120"/>
                <a:cs typeface="Times New Roman" panose="02020603050405020304" pitchFamily="18" charset="0"/>
              </a:rPr>
              <a:t>Acts 20:32</a:t>
            </a:r>
            <a:endParaRPr lang="en-HK" sz="44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lgn="ctr">
              <a:buNone/>
            </a:pPr>
            <a:endParaRPr lang="en-US" sz="6600" dirty="0"/>
          </a:p>
        </p:txBody>
      </p:sp>
    </p:spTree>
    <p:extLst>
      <p:ext uri="{BB962C8B-B14F-4D97-AF65-F5344CB8AC3E}">
        <p14:creationId xmlns:p14="http://schemas.microsoft.com/office/powerpoint/2010/main" val="261193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7109-12E3-0649-A1D0-373155477DFF}"/>
              </a:ext>
            </a:extLst>
          </p:cNvPr>
          <p:cNvSpPr>
            <a:spLocks noGrp="1"/>
          </p:cNvSpPr>
          <p:nvPr>
            <p:ph type="title"/>
          </p:nvPr>
        </p:nvSpPr>
        <p:spPr/>
        <p:txBody>
          <a:bodyPr/>
          <a:lstStyle/>
          <a:p>
            <a:r>
              <a:rPr lang="en-US" dirty="0"/>
              <a:t>Devoted Leadership</a:t>
            </a:r>
          </a:p>
        </p:txBody>
      </p:sp>
      <p:sp>
        <p:nvSpPr>
          <p:cNvPr id="3" name="Content Placeholder 2">
            <a:extLst>
              <a:ext uri="{FF2B5EF4-FFF2-40B4-BE49-F238E27FC236}">
                <a16:creationId xmlns:a16="http://schemas.microsoft.com/office/drawing/2014/main" id="{CAB28946-7843-038B-A23D-E57D3F98D508}"/>
              </a:ext>
            </a:extLst>
          </p:cNvPr>
          <p:cNvSpPr>
            <a:spLocks noGrp="1"/>
          </p:cNvSpPr>
          <p:nvPr>
            <p:ph idx="1"/>
          </p:nvPr>
        </p:nvSpPr>
        <p:spPr/>
        <p:txBody>
          <a:bodyPr>
            <a:normAutofit/>
          </a:bodyPr>
          <a:lstStyle/>
          <a:p>
            <a:pPr marL="514350" indent="-514350">
              <a:buFont typeface="+mj-lt"/>
              <a:buAutoNum type="arabicPeriod"/>
            </a:pPr>
            <a:r>
              <a:rPr lang="en-US" sz="4800" dirty="0"/>
              <a:t>Shows the value of the gospel </a:t>
            </a:r>
          </a:p>
          <a:p>
            <a:pPr marL="514350" indent="-514350">
              <a:buFont typeface="+mj-lt"/>
              <a:buAutoNum type="arabicPeriod"/>
            </a:pPr>
            <a:r>
              <a:rPr lang="en-US" sz="4800" dirty="0"/>
              <a:t>Teaches the whole will of God</a:t>
            </a:r>
          </a:p>
          <a:p>
            <a:pPr marL="514350" indent="-514350">
              <a:buFont typeface="+mj-lt"/>
              <a:buAutoNum type="arabicPeriod"/>
            </a:pPr>
            <a:r>
              <a:rPr lang="en-US" sz="4800" dirty="0"/>
              <a:t>Keeps watch over the flock </a:t>
            </a:r>
          </a:p>
        </p:txBody>
      </p:sp>
    </p:spTree>
    <p:extLst>
      <p:ext uri="{BB962C8B-B14F-4D97-AF65-F5344CB8AC3E}">
        <p14:creationId xmlns:p14="http://schemas.microsoft.com/office/powerpoint/2010/main" val="292135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mammal, ground, outdoor, wolf&#10;&#10;Description automatically generated">
            <a:extLst>
              <a:ext uri="{FF2B5EF4-FFF2-40B4-BE49-F238E27FC236}">
                <a16:creationId xmlns:a16="http://schemas.microsoft.com/office/drawing/2014/main" id="{D7576432-9172-C75D-C755-BF822A24C0A0}"/>
              </a:ext>
            </a:extLst>
          </p:cNvPr>
          <p:cNvPicPr>
            <a:picLocks noGrp="1" noChangeAspect="1"/>
          </p:cNvPicPr>
          <p:nvPr>
            <p:ph idx="1"/>
          </p:nvPr>
        </p:nvPicPr>
        <p:blipFill rotWithShape="1">
          <a:blip r:embed="rId2"/>
          <a:srcRect t="8519" r="1" b="13460"/>
          <a:stretch/>
        </p:blipFill>
        <p:spPr>
          <a:xfrm>
            <a:off x="196850" y="173518"/>
            <a:ext cx="11798300" cy="6512763"/>
          </a:xfrm>
          <a:prstGeom prst="rect">
            <a:avLst/>
          </a:prstGeom>
        </p:spPr>
      </p:pic>
    </p:spTree>
    <p:extLst>
      <p:ext uri="{BB962C8B-B14F-4D97-AF65-F5344CB8AC3E}">
        <p14:creationId xmlns:p14="http://schemas.microsoft.com/office/powerpoint/2010/main" val="409442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ky, outdoor, cloudy, clouds&#10;&#10;Description automatically generated">
            <a:extLst>
              <a:ext uri="{FF2B5EF4-FFF2-40B4-BE49-F238E27FC236}">
                <a16:creationId xmlns:a16="http://schemas.microsoft.com/office/drawing/2014/main" id="{4AF35814-A935-CC20-F39A-74178ACC7C10}"/>
              </a:ext>
            </a:extLst>
          </p:cNvPr>
          <p:cNvPicPr>
            <a:picLocks noGrp="1" noChangeAspect="1"/>
          </p:cNvPicPr>
          <p:nvPr>
            <p:ph idx="1"/>
          </p:nvPr>
        </p:nvPicPr>
        <p:blipFill rotWithShape="1">
          <a:blip r:embed="rId2"/>
          <a:srcRect t="14748" b="10266"/>
          <a:stretch/>
        </p:blipFill>
        <p:spPr>
          <a:xfrm>
            <a:off x="20" y="1282"/>
            <a:ext cx="12191980" cy="6856718"/>
          </a:xfrm>
          <a:prstGeom prst="rect">
            <a:avLst/>
          </a:prstGeom>
        </p:spPr>
      </p:pic>
    </p:spTree>
    <p:extLst>
      <p:ext uri="{BB962C8B-B14F-4D97-AF65-F5344CB8AC3E}">
        <p14:creationId xmlns:p14="http://schemas.microsoft.com/office/powerpoint/2010/main" val="259517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863E-3837-2C27-C859-C04EBE6F9401}"/>
              </a:ext>
            </a:extLst>
          </p:cNvPr>
          <p:cNvSpPr>
            <a:spLocks noGrp="1"/>
          </p:cNvSpPr>
          <p:nvPr>
            <p:ph type="title"/>
          </p:nvPr>
        </p:nvSpPr>
        <p:spPr/>
        <p:txBody>
          <a:bodyPr/>
          <a:lstStyle/>
          <a:p>
            <a:endParaRPr lang="en-US"/>
          </a:p>
        </p:txBody>
      </p:sp>
      <p:pic>
        <p:nvPicPr>
          <p:cNvPr id="5" name="Content Placeholder 4" descr="A picture containing cup&#10;&#10;Description automatically generated">
            <a:extLst>
              <a:ext uri="{FF2B5EF4-FFF2-40B4-BE49-F238E27FC236}">
                <a16:creationId xmlns:a16="http://schemas.microsoft.com/office/drawing/2014/main" id="{21A52CD1-4E57-7287-E8A5-896A3EEFF5C5}"/>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78606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sitting on the grass&#10;&#10;Description automatically generated with low confidence">
            <a:extLst>
              <a:ext uri="{FF2B5EF4-FFF2-40B4-BE49-F238E27FC236}">
                <a16:creationId xmlns:a16="http://schemas.microsoft.com/office/drawing/2014/main" id="{92447792-3956-590D-8C54-EE86608F5D33}"/>
              </a:ext>
            </a:extLst>
          </p:cNvPr>
          <p:cNvPicPr>
            <a:picLocks noChangeAspect="1"/>
          </p:cNvPicPr>
          <p:nvPr/>
        </p:nvPicPr>
        <p:blipFill rotWithShape="1">
          <a:blip r:embed="rId2"/>
          <a:srcRect t="7968" r="-3" b="15909"/>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13" name="Picture 12" descr="A group of people posing for a photo&#10;&#10;Description automatically generated">
            <a:extLst>
              <a:ext uri="{FF2B5EF4-FFF2-40B4-BE49-F238E27FC236}">
                <a16:creationId xmlns:a16="http://schemas.microsoft.com/office/drawing/2014/main" id="{929C60CA-896B-8D53-E054-78E13B47320F}"/>
              </a:ext>
            </a:extLst>
          </p:cNvPr>
          <p:cNvPicPr>
            <a:picLocks noChangeAspect="1"/>
          </p:cNvPicPr>
          <p:nvPr/>
        </p:nvPicPr>
        <p:blipFill rotWithShape="1">
          <a:blip r:embed="rId3"/>
          <a:srcRect t="6292" b="44268"/>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5" name="Picture 14" descr="A group of people in clothing&#10;&#10;Description automatically generated with medium confidence">
            <a:extLst>
              <a:ext uri="{FF2B5EF4-FFF2-40B4-BE49-F238E27FC236}">
                <a16:creationId xmlns:a16="http://schemas.microsoft.com/office/drawing/2014/main" id="{E4BFD941-5C4C-4942-B937-6ACAE0F0F7FE}"/>
              </a:ext>
            </a:extLst>
          </p:cNvPr>
          <p:cNvPicPr>
            <a:picLocks noChangeAspect="1"/>
          </p:cNvPicPr>
          <p:nvPr/>
        </p:nvPicPr>
        <p:blipFill rotWithShape="1">
          <a:blip r:embed="rId4"/>
          <a:srcRect l="16043" r="1902"/>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306487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7109-12E3-0649-A1D0-373155477DFF}"/>
              </a:ext>
            </a:extLst>
          </p:cNvPr>
          <p:cNvSpPr>
            <a:spLocks noGrp="1"/>
          </p:cNvSpPr>
          <p:nvPr>
            <p:ph type="title"/>
          </p:nvPr>
        </p:nvSpPr>
        <p:spPr/>
        <p:txBody>
          <a:bodyPr/>
          <a:lstStyle/>
          <a:p>
            <a:r>
              <a:rPr lang="en-US" dirty="0"/>
              <a:t>Devoted Leadership</a:t>
            </a:r>
          </a:p>
        </p:txBody>
      </p:sp>
      <p:sp>
        <p:nvSpPr>
          <p:cNvPr id="3" name="Content Placeholder 2">
            <a:extLst>
              <a:ext uri="{FF2B5EF4-FFF2-40B4-BE49-F238E27FC236}">
                <a16:creationId xmlns:a16="http://schemas.microsoft.com/office/drawing/2014/main" id="{CAB28946-7843-038B-A23D-E57D3F98D508}"/>
              </a:ext>
            </a:extLst>
          </p:cNvPr>
          <p:cNvSpPr>
            <a:spLocks noGrp="1"/>
          </p:cNvSpPr>
          <p:nvPr>
            <p:ph idx="1"/>
          </p:nvPr>
        </p:nvSpPr>
        <p:spPr/>
        <p:txBody>
          <a:bodyPr>
            <a:normAutofit/>
          </a:bodyPr>
          <a:lstStyle/>
          <a:p>
            <a:pPr marL="514350" indent="-514350">
              <a:buFont typeface="+mj-lt"/>
              <a:buAutoNum type="arabicPeriod"/>
            </a:pPr>
            <a:r>
              <a:rPr lang="en-US" sz="4800" dirty="0"/>
              <a:t>Shows the value of the gospel </a:t>
            </a:r>
          </a:p>
          <a:p>
            <a:pPr marL="514350" indent="-514350">
              <a:buFont typeface="+mj-lt"/>
              <a:buAutoNum type="arabicPeriod"/>
            </a:pPr>
            <a:r>
              <a:rPr lang="en-US" sz="4800" dirty="0"/>
              <a:t>Teaches the whole will of God</a:t>
            </a:r>
          </a:p>
          <a:p>
            <a:pPr marL="514350" indent="-514350">
              <a:buFont typeface="+mj-lt"/>
              <a:buAutoNum type="arabicPeriod"/>
            </a:pPr>
            <a:r>
              <a:rPr lang="en-US" sz="4800" dirty="0"/>
              <a:t>Keeps watch over the flock </a:t>
            </a:r>
          </a:p>
        </p:txBody>
      </p:sp>
    </p:spTree>
    <p:extLst>
      <p:ext uri="{BB962C8B-B14F-4D97-AF65-F5344CB8AC3E}">
        <p14:creationId xmlns:p14="http://schemas.microsoft.com/office/powerpoint/2010/main" val="26838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863E-3837-2C27-C859-C04EBE6F9401}"/>
              </a:ext>
            </a:extLst>
          </p:cNvPr>
          <p:cNvSpPr>
            <a:spLocks noGrp="1"/>
          </p:cNvSpPr>
          <p:nvPr>
            <p:ph type="title"/>
          </p:nvPr>
        </p:nvSpPr>
        <p:spPr/>
        <p:txBody>
          <a:bodyPr/>
          <a:lstStyle/>
          <a:p>
            <a:endParaRPr lang="en-US"/>
          </a:p>
        </p:txBody>
      </p:sp>
      <p:pic>
        <p:nvPicPr>
          <p:cNvPr id="5" name="Content Placeholder 4" descr="A picture containing cup&#10;&#10;Description automatically generated">
            <a:extLst>
              <a:ext uri="{FF2B5EF4-FFF2-40B4-BE49-F238E27FC236}">
                <a16:creationId xmlns:a16="http://schemas.microsoft.com/office/drawing/2014/main" id="{21A52CD1-4E57-7287-E8A5-896A3EEFF5C5}"/>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52611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35C57-9ABF-16C7-87D7-5D016D1E153E}"/>
              </a:ext>
            </a:extLst>
          </p:cNvPr>
          <p:cNvSpPr>
            <a:spLocks noGrp="1"/>
          </p:cNvSpPr>
          <p:nvPr>
            <p:ph idx="1"/>
          </p:nvPr>
        </p:nvSpPr>
        <p:spPr>
          <a:xfrm>
            <a:off x="838200" y="1024128"/>
            <a:ext cx="10515600" cy="5152835"/>
          </a:xfrm>
        </p:spPr>
        <p:txBody>
          <a:bodyPr>
            <a:normAutofit/>
          </a:bodyPr>
          <a:lstStyle/>
          <a:p>
            <a:pPr marL="0" indent="0" algn="ctr">
              <a:buNone/>
            </a:pPr>
            <a:r>
              <a:rPr lang="en-US" sz="4800" dirty="0">
                <a:effectLst/>
                <a:latin typeface="Calibri" panose="020F0502020204030204" pitchFamily="34" charset="0"/>
                <a:ea typeface="PMingLiU" panose="02020500000000000000" pitchFamily="18" charset="-120"/>
                <a:cs typeface="Times New Roman" panose="02020603050405020304" pitchFamily="18" charset="0"/>
              </a:rPr>
              <a:t>You know how I lived the whole time I was with you.  I served the Lord with great humility and with tears and in the midst of severe testing by the plots of my Jewish opponents.</a:t>
            </a:r>
          </a:p>
          <a:p>
            <a:pPr marL="0" indent="0" algn="ctr">
              <a:buNone/>
            </a:pPr>
            <a:r>
              <a:rPr lang="en-US" sz="4800" dirty="0">
                <a:effectLst/>
                <a:latin typeface="Calibri" panose="020F0502020204030204" pitchFamily="34" charset="0"/>
                <a:ea typeface="PMingLiU" panose="02020500000000000000" pitchFamily="18" charset="-120"/>
                <a:cs typeface="Times New Roman" panose="02020603050405020304" pitchFamily="18" charset="0"/>
              </a:rPr>
              <a:t>Acts 20:18</a:t>
            </a:r>
            <a:endParaRPr lang="en-HK" sz="48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lgn="ctr">
              <a:buNone/>
            </a:pPr>
            <a:endParaRPr lang="en-US" sz="6600" dirty="0"/>
          </a:p>
        </p:txBody>
      </p:sp>
    </p:spTree>
    <p:extLst>
      <p:ext uri="{BB962C8B-B14F-4D97-AF65-F5344CB8AC3E}">
        <p14:creationId xmlns:p14="http://schemas.microsoft.com/office/powerpoint/2010/main" val="323961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group of people sitting in a room&#10;&#10;Description automatically generated with medium confidence">
            <a:extLst>
              <a:ext uri="{FF2B5EF4-FFF2-40B4-BE49-F238E27FC236}">
                <a16:creationId xmlns:a16="http://schemas.microsoft.com/office/drawing/2014/main" id="{4F4ED6C0-42F0-ED56-5316-A78C83D6C786}"/>
              </a:ext>
            </a:extLst>
          </p:cNvPr>
          <p:cNvPicPr>
            <a:picLocks noChangeAspect="1"/>
          </p:cNvPicPr>
          <p:nvPr/>
        </p:nvPicPr>
        <p:blipFill rotWithShape="1">
          <a:blip r:embed="rId2"/>
          <a:srcRect l="1472" r="1" b="1"/>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15" name="Picture 14" descr="A group of people posing for a photo&#10;&#10;Description automatically generated">
            <a:extLst>
              <a:ext uri="{FF2B5EF4-FFF2-40B4-BE49-F238E27FC236}">
                <a16:creationId xmlns:a16="http://schemas.microsoft.com/office/drawing/2014/main" id="{4EBA1D24-B340-AA1D-1C24-6BA7659AD219}"/>
              </a:ext>
            </a:extLst>
          </p:cNvPr>
          <p:cNvPicPr>
            <a:picLocks noChangeAspect="1"/>
          </p:cNvPicPr>
          <p:nvPr/>
        </p:nvPicPr>
        <p:blipFill rotWithShape="1">
          <a:blip r:embed="rId3"/>
          <a:srcRect t="20554" b="13527"/>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3" name="Picture 12" descr="A group of people sitting in a room&#10;&#10;Description automatically generated with low confidence">
            <a:extLst>
              <a:ext uri="{FF2B5EF4-FFF2-40B4-BE49-F238E27FC236}">
                <a16:creationId xmlns:a16="http://schemas.microsoft.com/office/drawing/2014/main" id="{05F24BFB-1EAB-94BF-73FC-5524788494F9}"/>
              </a:ext>
            </a:extLst>
          </p:cNvPr>
          <p:cNvPicPr>
            <a:picLocks noChangeAspect="1"/>
          </p:cNvPicPr>
          <p:nvPr/>
        </p:nvPicPr>
        <p:blipFill rotWithShape="1">
          <a:blip r:embed="rId4"/>
          <a:srcRect l="9949" r="28510"/>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284744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863E-3837-2C27-C859-C04EBE6F9401}"/>
              </a:ext>
            </a:extLst>
          </p:cNvPr>
          <p:cNvSpPr>
            <a:spLocks noGrp="1"/>
          </p:cNvSpPr>
          <p:nvPr>
            <p:ph type="title"/>
          </p:nvPr>
        </p:nvSpPr>
        <p:spPr/>
        <p:txBody>
          <a:bodyPr/>
          <a:lstStyle/>
          <a:p>
            <a:endParaRPr lang="en-US"/>
          </a:p>
        </p:txBody>
      </p:sp>
      <p:pic>
        <p:nvPicPr>
          <p:cNvPr id="5" name="Content Placeholder 4" descr="A picture containing cup&#10;&#10;Description automatically generated">
            <a:extLst>
              <a:ext uri="{FF2B5EF4-FFF2-40B4-BE49-F238E27FC236}">
                <a16:creationId xmlns:a16="http://schemas.microsoft.com/office/drawing/2014/main" id="{21A52CD1-4E57-7287-E8A5-896A3EEFF5C5}"/>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7130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7109-12E3-0649-A1D0-373155477DFF}"/>
              </a:ext>
            </a:extLst>
          </p:cNvPr>
          <p:cNvSpPr>
            <a:spLocks noGrp="1"/>
          </p:cNvSpPr>
          <p:nvPr>
            <p:ph type="title"/>
          </p:nvPr>
        </p:nvSpPr>
        <p:spPr/>
        <p:txBody>
          <a:bodyPr/>
          <a:lstStyle/>
          <a:p>
            <a:r>
              <a:rPr lang="en-US" dirty="0"/>
              <a:t>Devoted Leadership</a:t>
            </a:r>
          </a:p>
        </p:txBody>
      </p:sp>
      <p:sp>
        <p:nvSpPr>
          <p:cNvPr id="3" name="Content Placeholder 2">
            <a:extLst>
              <a:ext uri="{FF2B5EF4-FFF2-40B4-BE49-F238E27FC236}">
                <a16:creationId xmlns:a16="http://schemas.microsoft.com/office/drawing/2014/main" id="{CAB28946-7843-038B-A23D-E57D3F98D508}"/>
              </a:ext>
            </a:extLst>
          </p:cNvPr>
          <p:cNvSpPr>
            <a:spLocks noGrp="1"/>
          </p:cNvSpPr>
          <p:nvPr>
            <p:ph idx="1"/>
          </p:nvPr>
        </p:nvSpPr>
        <p:spPr/>
        <p:txBody>
          <a:bodyPr>
            <a:normAutofit/>
          </a:bodyPr>
          <a:lstStyle/>
          <a:p>
            <a:pPr marL="514350" indent="-514350">
              <a:buFont typeface="+mj-lt"/>
              <a:buAutoNum type="arabicPeriod"/>
            </a:pPr>
            <a:r>
              <a:rPr lang="en-US" sz="4800" dirty="0"/>
              <a:t>Shows the value of the gospel </a:t>
            </a:r>
          </a:p>
          <a:p>
            <a:pPr marL="514350" indent="-514350">
              <a:buFont typeface="+mj-lt"/>
              <a:buAutoNum type="arabicPeriod"/>
            </a:pPr>
            <a:r>
              <a:rPr lang="en-US" sz="4800" dirty="0"/>
              <a:t>Teaches the whole will of God</a:t>
            </a:r>
          </a:p>
        </p:txBody>
      </p:sp>
    </p:spTree>
    <p:extLst>
      <p:ext uri="{BB962C8B-B14F-4D97-AF65-F5344CB8AC3E}">
        <p14:creationId xmlns:p14="http://schemas.microsoft.com/office/powerpoint/2010/main" val="237263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35C57-9ABF-16C7-87D7-5D016D1E153E}"/>
              </a:ext>
            </a:extLst>
          </p:cNvPr>
          <p:cNvSpPr>
            <a:spLocks noGrp="1"/>
          </p:cNvSpPr>
          <p:nvPr>
            <p:ph idx="1"/>
          </p:nvPr>
        </p:nvSpPr>
        <p:spPr>
          <a:xfrm>
            <a:off x="838200" y="1024128"/>
            <a:ext cx="10515600" cy="5152835"/>
          </a:xfrm>
        </p:spPr>
        <p:txBody>
          <a:bodyPr>
            <a:normAutofit fontScale="70000" lnSpcReduction="20000"/>
          </a:bodyPr>
          <a:lstStyle/>
          <a:p>
            <a:pPr marL="0" indent="0" algn="ctr">
              <a:buNone/>
            </a:pPr>
            <a:r>
              <a:rPr lang="en-US" sz="4800" dirty="0">
                <a:effectLst/>
                <a:latin typeface="Calibri" panose="020F0502020204030204" pitchFamily="34" charset="0"/>
                <a:ea typeface="PMingLiU" panose="02020500000000000000" pitchFamily="18" charset="-120"/>
                <a:cs typeface="Times New Roman" panose="02020603050405020304" pitchFamily="18" charset="0"/>
              </a:rPr>
              <a:t>7 On the first day of the week we came together to break bread. Paul spoke to the people and, because he intended to leave the next day, </a:t>
            </a:r>
            <a:r>
              <a:rPr lang="en-US" sz="4800" dirty="0">
                <a:solidFill>
                  <a:srgbClr val="FFC000"/>
                </a:solidFill>
                <a:effectLst/>
                <a:latin typeface="Calibri" panose="020F0502020204030204" pitchFamily="34" charset="0"/>
                <a:ea typeface="PMingLiU" panose="02020500000000000000" pitchFamily="18" charset="-120"/>
                <a:cs typeface="Times New Roman" panose="02020603050405020304" pitchFamily="18" charset="0"/>
              </a:rPr>
              <a:t>kept on talking until midnight.</a:t>
            </a:r>
            <a:r>
              <a:rPr lang="en-US" sz="4800" dirty="0">
                <a:effectLst/>
                <a:latin typeface="Calibri" panose="020F0502020204030204" pitchFamily="34" charset="0"/>
                <a:ea typeface="PMingLiU" panose="02020500000000000000" pitchFamily="18" charset="-120"/>
                <a:cs typeface="Times New Roman" panose="02020603050405020304" pitchFamily="18" charset="0"/>
              </a:rPr>
              <a:t> 8 There were many lamps in the upstairs room where we were meeting. 9 Seated in a window was a young man named Eutychus, who was sinking into a deep sleep as Paul talked on and on.</a:t>
            </a:r>
            <a:r>
              <a:rPr lang="en-US" sz="4800" dirty="0">
                <a:solidFill>
                  <a:srgbClr val="FFC000"/>
                </a:solidFill>
                <a:effectLst/>
                <a:latin typeface="Calibri" panose="020F0502020204030204" pitchFamily="34" charset="0"/>
                <a:ea typeface="PMingLiU" panose="02020500000000000000" pitchFamily="18" charset="-120"/>
                <a:cs typeface="Times New Roman" panose="02020603050405020304" pitchFamily="18" charset="0"/>
              </a:rPr>
              <a:t> When he was sound asleep, he fell to the ground from the third story and was picked up dead</a:t>
            </a:r>
            <a:r>
              <a:rPr lang="en-US" sz="48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a:t>
            </a:r>
            <a:r>
              <a:rPr lang="en-US" sz="4800" dirty="0">
                <a:effectLst/>
                <a:latin typeface="Calibri" panose="020F0502020204030204" pitchFamily="34" charset="0"/>
                <a:ea typeface="PMingLiU" panose="02020500000000000000" pitchFamily="18" charset="-120"/>
                <a:cs typeface="Times New Roman" panose="02020603050405020304" pitchFamily="18" charset="0"/>
              </a:rPr>
              <a:t> 10 Paul went down, threw himself on the young man and put his arms around him. “Don’t be alarmed,” he said. “He’s alive!” 11 Then he went upstairs again and broke bread and ate. </a:t>
            </a:r>
            <a:r>
              <a:rPr lang="en-US" sz="4800" dirty="0">
                <a:solidFill>
                  <a:srgbClr val="FFC000"/>
                </a:solidFill>
                <a:effectLst/>
                <a:latin typeface="Calibri" panose="020F0502020204030204" pitchFamily="34" charset="0"/>
                <a:ea typeface="PMingLiU" panose="02020500000000000000" pitchFamily="18" charset="-120"/>
                <a:cs typeface="Times New Roman" panose="02020603050405020304" pitchFamily="18" charset="0"/>
              </a:rPr>
              <a:t>After talking until daylight, he left</a:t>
            </a:r>
            <a:r>
              <a:rPr lang="en-US" sz="4800" dirty="0">
                <a:effectLst/>
                <a:latin typeface="Calibri" panose="020F0502020204030204" pitchFamily="34" charset="0"/>
                <a:ea typeface="PMingLiU" panose="02020500000000000000" pitchFamily="18" charset="-120"/>
                <a:cs typeface="Times New Roman" panose="02020603050405020304" pitchFamily="18" charset="0"/>
              </a:rPr>
              <a:t>. </a:t>
            </a:r>
            <a:endParaRPr lang="en-US" sz="6600" dirty="0"/>
          </a:p>
        </p:txBody>
      </p:sp>
    </p:spTree>
    <p:extLst>
      <p:ext uri="{BB962C8B-B14F-4D97-AF65-F5344CB8AC3E}">
        <p14:creationId xmlns:p14="http://schemas.microsoft.com/office/powerpoint/2010/main" val="31509788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273</Words>
  <Application>Microsoft Macintosh PowerPoint</Application>
  <PresentationFormat>Widescreen</PresentationFormat>
  <Paragraphs>16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Devoted Leadership</vt:lpstr>
      <vt:lpstr>PowerPoint Presentation</vt:lpstr>
      <vt:lpstr>PowerPoint Presentation</vt:lpstr>
      <vt:lpstr>PowerPoint Presentation</vt:lpstr>
      <vt:lpstr>PowerPoint Presentation</vt:lpstr>
      <vt:lpstr>Devoted Leadership</vt:lpstr>
      <vt:lpstr>PowerPoint Presentation</vt:lpstr>
      <vt:lpstr>PowerPoint Presentation</vt:lpstr>
      <vt:lpstr>Devoted Leadership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4</cp:revision>
  <dcterms:created xsi:type="dcterms:W3CDTF">2023-01-28T03:09:57Z</dcterms:created>
  <dcterms:modified xsi:type="dcterms:W3CDTF">2023-01-28T07:24:03Z</dcterms:modified>
</cp:coreProperties>
</file>