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6" r:id="rId3"/>
    <p:sldId id="257"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CAB88-C8B4-472F-A156-129AE325B001}" v="2" dt="2024-06-08T13:10:54.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2"/>
    <p:restoredTop sz="94694"/>
  </p:normalViewPr>
  <p:slideViewPr>
    <p:cSldViewPr snapToGrid="0">
      <p:cViewPr varScale="1">
        <p:scale>
          <a:sx n="117" d="100"/>
          <a:sy n="117"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6E556A8-D442-0D4A-9A27-924FAB7A7457}"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203435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E556A8-D442-0D4A-9A27-924FAB7A7457}"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35528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E556A8-D442-0D4A-9A27-924FAB7A7457}"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216067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E556A8-D442-0D4A-9A27-924FAB7A7457}"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209987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E556A8-D442-0D4A-9A27-924FAB7A7457}" type="datetimeFigureOut">
              <a:rPr lang="en-US" smtClean="0"/>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194348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6E556A8-D442-0D4A-9A27-924FAB7A7457}"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58055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6E556A8-D442-0D4A-9A27-924FAB7A7457}" type="datetimeFigureOut">
              <a:rPr lang="en-US" smtClean="0"/>
              <a:t>6/12/24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429080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6E556A8-D442-0D4A-9A27-924FAB7A7457}" type="datetimeFigureOut">
              <a:rPr lang="en-US" smtClean="0"/>
              <a:t>6/12/24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205031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56A8-D442-0D4A-9A27-924FAB7A7457}" type="datetimeFigureOut">
              <a:rPr lang="en-US" smtClean="0"/>
              <a:t>6/12/24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385289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6E556A8-D442-0D4A-9A27-924FAB7A7457}"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325673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6E556A8-D442-0D4A-9A27-924FAB7A7457}" type="datetimeFigureOut">
              <a:rPr lang="en-US" smtClean="0"/>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CCDC6-774A-8A43-8276-8B69F2D5673D}" type="slidenum">
              <a:rPr lang="en-US" smtClean="0"/>
              <a:t>‹#›</a:t>
            </a:fld>
            <a:endParaRPr lang="en-US"/>
          </a:p>
        </p:txBody>
      </p:sp>
    </p:spTree>
    <p:extLst>
      <p:ext uri="{BB962C8B-B14F-4D97-AF65-F5344CB8AC3E}">
        <p14:creationId xmlns:p14="http://schemas.microsoft.com/office/powerpoint/2010/main" val="335179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6E556A8-D442-0D4A-9A27-924FAB7A7457}" type="datetimeFigureOut">
              <a:rPr lang="en-US" smtClean="0"/>
              <a:t>6/12/24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2F4CCDC6-774A-8A43-8276-8B69F2D5673D}" type="slidenum">
              <a:rPr lang="en-US" smtClean="0"/>
              <a:t>‹#›</a:t>
            </a:fld>
            <a:endParaRPr lang="en-US"/>
          </a:p>
        </p:txBody>
      </p:sp>
    </p:spTree>
    <p:extLst>
      <p:ext uri="{BB962C8B-B14F-4D97-AF65-F5344CB8AC3E}">
        <p14:creationId xmlns:p14="http://schemas.microsoft.com/office/powerpoint/2010/main" val="7663292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0C44-74E7-2367-CB08-A2CE3EDF07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FBB63B-18D4-9855-2E1F-FEF816389A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045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EFBBAD-C1BB-897C-CB3D-BD14700D2740}"/>
              </a:ext>
            </a:extLst>
          </p:cNvPr>
          <p:cNvSpPr>
            <a:spLocks noGrp="1"/>
          </p:cNvSpPr>
          <p:nvPr>
            <p:ph sz="half" idx="2"/>
          </p:nvPr>
        </p:nvSpPr>
        <p:spPr>
          <a:xfrm>
            <a:off x="6172200" y="673768"/>
            <a:ext cx="5181600" cy="5503195"/>
          </a:xfrm>
        </p:spPr>
        <p:txBody>
          <a:bodyPr vert="horz" lIns="91440" tIns="45720" rIns="91440" bIns="45720" rtlCol="0" anchor="t">
            <a:normAutofit/>
          </a:bodyPr>
          <a:lstStyle/>
          <a:p>
            <a:pPr marL="0" indent="0">
              <a:buNone/>
            </a:pPr>
            <a:r>
              <a:rPr lang="en-US" sz="3200" dirty="0"/>
              <a:t>‘Forgiveness says, "Yes, you have done this thing, but I accept your apology; I will never hold it against you and everything between us two will be exactly as it was before." If one was not really to blame then there is nothing to forgive. In that sense forgiveness and excusing are almost opposites.’ </a:t>
            </a:r>
          </a:p>
        </p:txBody>
      </p:sp>
      <p:pic>
        <p:nvPicPr>
          <p:cNvPr id="3074" name="Picture 2" descr="C.S. Lewis - IMDb">
            <a:extLst>
              <a:ext uri="{FF2B5EF4-FFF2-40B4-BE49-F238E27FC236}">
                <a16:creationId xmlns:a16="http://schemas.microsoft.com/office/drawing/2014/main" id="{0758ED3A-C912-B592-EABE-71E187B1438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1022" y="677402"/>
            <a:ext cx="3987822" cy="550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7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ross with red cloths&#10;&#10;Description automatically generated">
            <a:extLst>
              <a:ext uri="{FF2B5EF4-FFF2-40B4-BE49-F238E27FC236}">
                <a16:creationId xmlns:a16="http://schemas.microsoft.com/office/drawing/2014/main" id="{E4E77612-5A52-9910-FC5C-ACC4CA2C5952}"/>
              </a:ext>
            </a:extLst>
          </p:cNvPr>
          <p:cNvPicPr>
            <a:picLocks noGrp="1" noChangeAspect="1"/>
          </p:cNvPicPr>
          <p:nvPr>
            <p:ph idx="1"/>
          </p:nvPr>
        </p:nvPicPr>
        <p:blipFill rotWithShape="1">
          <a:blip r:embed="rId2"/>
          <a:srcRect t="14673" b="10341"/>
          <a:stretch/>
        </p:blipFill>
        <p:spPr>
          <a:xfrm>
            <a:off x="20" y="1282"/>
            <a:ext cx="12191980" cy="6856718"/>
          </a:xfrm>
          <a:prstGeom prst="rect">
            <a:avLst/>
          </a:prstGeom>
        </p:spPr>
      </p:pic>
    </p:spTree>
    <p:extLst>
      <p:ext uri="{BB962C8B-B14F-4D97-AF65-F5344CB8AC3E}">
        <p14:creationId xmlns:p14="http://schemas.microsoft.com/office/powerpoint/2010/main" val="238986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E17E-4217-6FC3-7022-77DFC3DD80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E50522-D460-0760-8C5F-F2C1F49301A7}"/>
              </a:ext>
            </a:extLst>
          </p:cNvPr>
          <p:cNvSpPr>
            <a:spLocks noGrp="1"/>
          </p:cNvSpPr>
          <p:nvPr>
            <p:ph type="subTitle" idx="1"/>
          </p:nvPr>
        </p:nvSpPr>
        <p:spPr/>
        <p:txBody>
          <a:bodyPr/>
          <a:lstStyle/>
          <a:p>
            <a:endParaRPr lang="en-US"/>
          </a:p>
        </p:txBody>
      </p:sp>
      <p:pic>
        <p:nvPicPr>
          <p:cNvPr id="1026" name="Picture 2" descr="Let There Be Light">
            <a:extLst>
              <a:ext uri="{FF2B5EF4-FFF2-40B4-BE49-F238E27FC236}">
                <a16:creationId xmlns:a16="http://schemas.microsoft.com/office/drawing/2014/main" id="{0B83EDC1-65AF-5DB4-3D2B-C5DC8E644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4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6833-8943-30E6-DD1C-9A0F0BBCBD5A}"/>
              </a:ext>
            </a:extLst>
          </p:cNvPr>
          <p:cNvSpPr>
            <a:spLocks noGrp="1"/>
          </p:cNvSpPr>
          <p:nvPr>
            <p:ph type="title"/>
          </p:nvPr>
        </p:nvSpPr>
        <p:spPr/>
        <p:txBody>
          <a:bodyPr/>
          <a:lstStyle/>
          <a:p>
            <a:r>
              <a:rPr lang="en-US" dirty="0"/>
              <a:t>2 Samuel 111: Temptations</a:t>
            </a:r>
          </a:p>
        </p:txBody>
      </p:sp>
      <p:sp>
        <p:nvSpPr>
          <p:cNvPr id="3" name="Content Placeholder 2">
            <a:extLst>
              <a:ext uri="{FF2B5EF4-FFF2-40B4-BE49-F238E27FC236}">
                <a16:creationId xmlns:a16="http://schemas.microsoft.com/office/drawing/2014/main" id="{F3EE374D-077C-D757-F111-FFDA6A36566C}"/>
              </a:ext>
            </a:extLst>
          </p:cNvPr>
          <p:cNvSpPr>
            <a:spLocks noGrp="1"/>
          </p:cNvSpPr>
          <p:nvPr>
            <p:ph idx="1"/>
          </p:nvPr>
        </p:nvSpPr>
        <p:spPr/>
        <p:txBody>
          <a:bodyPr>
            <a:normAutofit/>
          </a:bodyPr>
          <a:lstStyle/>
          <a:p>
            <a:pPr marL="514350" indent="-514350">
              <a:buFont typeface="+mj-lt"/>
              <a:buAutoNum type="arabicPeriod"/>
            </a:pPr>
            <a:r>
              <a:rPr lang="en-US" sz="4800" dirty="0"/>
              <a:t>Temptation to Sin</a:t>
            </a:r>
          </a:p>
          <a:p>
            <a:pPr marL="514350" indent="-514350">
              <a:buFont typeface="+mj-lt"/>
              <a:buAutoNum type="arabicPeriod"/>
            </a:pPr>
            <a:r>
              <a:rPr lang="en-US" sz="4800" dirty="0"/>
              <a:t>Sin Begets Sin</a:t>
            </a:r>
          </a:p>
          <a:p>
            <a:pPr marL="514350" indent="-514350">
              <a:buFont typeface="+mj-lt"/>
              <a:buAutoNum type="arabicPeriod"/>
            </a:pPr>
            <a:r>
              <a:rPr lang="en-US" sz="4800" dirty="0"/>
              <a:t>Judgment of God </a:t>
            </a:r>
          </a:p>
        </p:txBody>
      </p:sp>
    </p:spTree>
    <p:extLst>
      <p:ext uri="{BB962C8B-B14F-4D97-AF65-F5344CB8AC3E}">
        <p14:creationId xmlns:p14="http://schemas.microsoft.com/office/powerpoint/2010/main" val="202292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C78D-B9B3-3DD5-C422-109094AA6D3D}"/>
              </a:ext>
            </a:extLst>
          </p:cNvPr>
          <p:cNvSpPr>
            <a:spLocks noGrp="1"/>
          </p:cNvSpPr>
          <p:nvPr>
            <p:ph type="title"/>
          </p:nvPr>
        </p:nvSpPr>
        <p:spPr/>
        <p:txBody>
          <a:bodyPr/>
          <a:lstStyle/>
          <a:p>
            <a:r>
              <a:rPr lang="en-US" dirty="0"/>
              <a:t>1.  Temptation to Sin </a:t>
            </a:r>
          </a:p>
        </p:txBody>
      </p:sp>
      <p:sp>
        <p:nvSpPr>
          <p:cNvPr id="3" name="Content Placeholder 2">
            <a:extLst>
              <a:ext uri="{FF2B5EF4-FFF2-40B4-BE49-F238E27FC236}">
                <a16:creationId xmlns:a16="http://schemas.microsoft.com/office/drawing/2014/main" id="{A8CC951C-60BE-8F85-3082-55145CAD1BB3}"/>
              </a:ext>
            </a:extLst>
          </p:cNvPr>
          <p:cNvSpPr>
            <a:spLocks noGrp="1"/>
          </p:cNvSpPr>
          <p:nvPr>
            <p:ph idx="1"/>
          </p:nvPr>
        </p:nvSpPr>
        <p:spPr/>
        <p:txBody>
          <a:bodyPr>
            <a:normAutofit/>
          </a:bodyPr>
          <a:lstStyle/>
          <a:p>
            <a:pPr marL="0" indent="0">
              <a:buNone/>
            </a:pPr>
            <a:r>
              <a:rPr lang="en-US" sz="3600" dirty="0"/>
              <a:t>1 In the spring, </a:t>
            </a:r>
            <a:r>
              <a:rPr lang="en-US" sz="3600" dirty="0">
                <a:solidFill>
                  <a:srgbClr val="FFC000"/>
                </a:solidFill>
              </a:rPr>
              <a:t>at the time when kings go off to war</a:t>
            </a:r>
            <a:r>
              <a:rPr lang="en-US" sz="3600" dirty="0"/>
              <a:t>, David sent Joab out with the king’s men and the whole Israelite army. They destroyed the Ammonites and besieged Rabbah. But David remained in Jerusalem.  2 </a:t>
            </a:r>
            <a:r>
              <a:rPr lang="en-US" sz="3600" dirty="0">
                <a:solidFill>
                  <a:srgbClr val="FFC000"/>
                </a:solidFill>
              </a:rPr>
              <a:t>One evening David got up from his bed </a:t>
            </a:r>
            <a:r>
              <a:rPr lang="en-US" sz="3600" dirty="0"/>
              <a:t>and walked around on the roof of the palace. From the roof he saw a woman bathing. The woman was very beautiful</a:t>
            </a:r>
          </a:p>
          <a:p>
            <a:pPr marL="0" indent="0">
              <a:buNone/>
            </a:pPr>
            <a:endParaRPr lang="en-US" sz="3600" dirty="0"/>
          </a:p>
        </p:txBody>
      </p:sp>
    </p:spTree>
    <p:extLst>
      <p:ext uri="{BB962C8B-B14F-4D97-AF65-F5344CB8AC3E}">
        <p14:creationId xmlns:p14="http://schemas.microsoft.com/office/powerpoint/2010/main" val="380671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John Owen quote: Be killing sin or it will be killing you.">
            <a:extLst>
              <a:ext uri="{FF2B5EF4-FFF2-40B4-BE49-F238E27FC236}">
                <a16:creationId xmlns:a16="http://schemas.microsoft.com/office/drawing/2014/main" id="{537E0385-C124-400B-0482-5733F51040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866309"/>
            <a:ext cx="10905066" cy="512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1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C78D-B9B3-3DD5-C422-109094AA6D3D}"/>
              </a:ext>
            </a:extLst>
          </p:cNvPr>
          <p:cNvSpPr>
            <a:spLocks noGrp="1"/>
          </p:cNvSpPr>
          <p:nvPr>
            <p:ph type="title"/>
          </p:nvPr>
        </p:nvSpPr>
        <p:spPr/>
        <p:txBody>
          <a:bodyPr/>
          <a:lstStyle/>
          <a:p>
            <a:r>
              <a:rPr lang="en-US" dirty="0"/>
              <a:t>2.  Sin Begets Sin</a:t>
            </a:r>
          </a:p>
        </p:txBody>
      </p:sp>
      <p:sp>
        <p:nvSpPr>
          <p:cNvPr id="3" name="Content Placeholder 2">
            <a:extLst>
              <a:ext uri="{FF2B5EF4-FFF2-40B4-BE49-F238E27FC236}">
                <a16:creationId xmlns:a16="http://schemas.microsoft.com/office/drawing/2014/main" id="{A8CC951C-60BE-8F85-3082-55145CAD1BB3}"/>
              </a:ext>
            </a:extLst>
          </p:cNvPr>
          <p:cNvSpPr>
            <a:spLocks noGrp="1"/>
          </p:cNvSpPr>
          <p:nvPr>
            <p:ph idx="1"/>
          </p:nvPr>
        </p:nvSpPr>
        <p:spPr/>
        <p:txBody>
          <a:bodyPr>
            <a:normAutofit/>
          </a:bodyPr>
          <a:lstStyle/>
          <a:p>
            <a:pPr marL="0" indent="0">
              <a:buNone/>
            </a:pPr>
            <a:endParaRPr lang="en-US" sz="3600" dirty="0"/>
          </a:p>
        </p:txBody>
      </p:sp>
    </p:spTree>
    <p:extLst>
      <p:ext uri="{BB962C8B-B14F-4D97-AF65-F5344CB8AC3E}">
        <p14:creationId xmlns:p14="http://schemas.microsoft.com/office/powerpoint/2010/main" val="389886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news&#10;&#10;Description automatically generated">
            <a:extLst>
              <a:ext uri="{FF2B5EF4-FFF2-40B4-BE49-F238E27FC236}">
                <a16:creationId xmlns:a16="http://schemas.microsoft.com/office/drawing/2014/main" id="{B54D8988-412E-62C4-5F8B-EEAD9CE57950}"/>
              </a:ext>
            </a:extLst>
          </p:cNvPr>
          <p:cNvPicPr>
            <a:picLocks noGrp="1" noChangeAspect="1"/>
          </p:cNvPicPr>
          <p:nvPr>
            <p:ph idx="1"/>
          </p:nvPr>
        </p:nvPicPr>
        <p:blipFill>
          <a:blip r:embed="rId2"/>
          <a:stretch>
            <a:fillRect/>
          </a:stretch>
        </p:blipFill>
        <p:spPr>
          <a:xfrm>
            <a:off x="643467" y="1302512"/>
            <a:ext cx="10905066" cy="4252974"/>
          </a:xfrm>
          <a:prstGeom prst="rect">
            <a:avLst/>
          </a:prstGeom>
        </p:spPr>
      </p:pic>
    </p:spTree>
    <p:extLst>
      <p:ext uri="{BB962C8B-B14F-4D97-AF65-F5344CB8AC3E}">
        <p14:creationId xmlns:p14="http://schemas.microsoft.com/office/powerpoint/2010/main" val="307778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C78D-B9B3-3DD5-C422-109094AA6D3D}"/>
              </a:ext>
            </a:extLst>
          </p:cNvPr>
          <p:cNvSpPr>
            <a:spLocks noGrp="1"/>
          </p:cNvSpPr>
          <p:nvPr>
            <p:ph type="title"/>
          </p:nvPr>
        </p:nvSpPr>
        <p:spPr/>
        <p:txBody>
          <a:bodyPr/>
          <a:lstStyle/>
          <a:p>
            <a:r>
              <a:rPr lang="en-US" dirty="0"/>
              <a:t>2.  Sin Begets Sin</a:t>
            </a:r>
          </a:p>
        </p:txBody>
      </p:sp>
      <p:sp>
        <p:nvSpPr>
          <p:cNvPr id="3" name="Content Placeholder 2">
            <a:extLst>
              <a:ext uri="{FF2B5EF4-FFF2-40B4-BE49-F238E27FC236}">
                <a16:creationId xmlns:a16="http://schemas.microsoft.com/office/drawing/2014/main" id="{A8CC951C-60BE-8F85-3082-55145CAD1BB3}"/>
              </a:ext>
            </a:extLst>
          </p:cNvPr>
          <p:cNvSpPr>
            <a:spLocks noGrp="1"/>
          </p:cNvSpPr>
          <p:nvPr>
            <p:ph idx="1"/>
          </p:nvPr>
        </p:nvSpPr>
        <p:spPr/>
        <p:txBody>
          <a:bodyPr>
            <a:normAutofit/>
          </a:bodyPr>
          <a:lstStyle/>
          <a:p>
            <a:r>
              <a:rPr lang="en-US" sz="3600" dirty="0"/>
              <a:t>Consequences of sin</a:t>
            </a:r>
          </a:p>
          <a:p>
            <a:r>
              <a:rPr lang="en-US" sz="3600" dirty="0"/>
              <a:t>Right diagnosis – sin</a:t>
            </a:r>
          </a:p>
          <a:p>
            <a:r>
              <a:rPr lang="en-US" sz="3600" dirty="0"/>
              <a:t>Sin cuts us off from God </a:t>
            </a:r>
          </a:p>
          <a:p>
            <a:endParaRPr lang="en-US" sz="3600" dirty="0"/>
          </a:p>
        </p:txBody>
      </p:sp>
    </p:spTree>
    <p:extLst>
      <p:ext uri="{BB962C8B-B14F-4D97-AF65-F5344CB8AC3E}">
        <p14:creationId xmlns:p14="http://schemas.microsoft.com/office/powerpoint/2010/main" val="312539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C78D-B9B3-3DD5-C422-109094AA6D3D}"/>
              </a:ext>
            </a:extLst>
          </p:cNvPr>
          <p:cNvSpPr>
            <a:spLocks noGrp="1"/>
          </p:cNvSpPr>
          <p:nvPr>
            <p:ph type="title"/>
          </p:nvPr>
        </p:nvSpPr>
        <p:spPr/>
        <p:txBody>
          <a:bodyPr/>
          <a:lstStyle/>
          <a:p>
            <a:r>
              <a:rPr lang="en-US" dirty="0"/>
              <a:t>3.  Judgment of God </a:t>
            </a:r>
          </a:p>
        </p:txBody>
      </p:sp>
      <p:sp>
        <p:nvSpPr>
          <p:cNvPr id="3" name="Content Placeholder 2">
            <a:extLst>
              <a:ext uri="{FF2B5EF4-FFF2-40B4-BE49-F238E27FC236}">
                <a16:creationId xmlns:a16="http://schemas.microsoft.com/office/drawing/2014/main" id="{A8CC951C-60BE-8F85-3082-55145CAD1BB3}"/>
              </a:ext>
            </a:extLst>
          </p:cNvPr>
          <p:cNvSpPr>
            <a:spLocks noGrp="1"/>
          </p:cNvSpPr>
          <p:nvPr>
            <p:ph idx="1"/>
          </p:nvPr>
        </p:nvSpPr>
        <p:spPr/>
        <p:txBody>
          <a:bodyPr>
            <a:normAutofit fontScale="85000" lnSpcReduction="20000"/>
          </a:bodyPr>
          <a:lstStyle/>
          <a:p>
            <a:pPr marL="0" indent="0">
              <a:buNone/>
            </a:pPr>
            <a:r>
              <a:rPr lang="en-US" sz="3600" dirty="0"/>
              <a:t>25 David told the messenger, “Say this to Joab: ‘</a:t>
            </a:r>
            <a:r>
              <a:rPr lang="en-US" sz="3600" dirty="0">
                <a:solidFill>
                  <a:srgbClr val="FFC000"/>
                </a:solidFill>
              </a:rPr>
              <a:t>Don’t let this upset you; </a:t>
            </a:r>
            <a:r>
              <a:rPr lang="en-US" sz="3600" dirty="0"/>
              <a:t>the sword devours one as well as another. Press the attack against the city and destroy it.’ Say this to encourage Joab.”  26 When Uriah’s wife heard that her husband was dead, she mourned for him. 27 After the time of mourning was over, David had her brought to his house, and she became his wife and bore him a son. But </a:t>
            </a:r>
            <a:r>
              <a:rPr lang="en-US" sz="3600" dirty="0">
                <a:solidFill>
                  <a:srgbClr val="FFC000"/>
                </a:solidFill>
              </a:rPr>
              <a:t>the thing David had done displeased the Lord</a:t>
            </a:r>
            <a:r>
              <a:rPr lang="en-US" sz="3600" dirty="0"/>
              <a:t>.</a:t>
            </a:r>
          </a:p>
          <a:p>
            <a:pPr marL="0" indent="0">
              <a:buNone/>
            </a:pPr>
            <a:r>
              <a:rPr lang="en-US" sz="3600" dirty="0"/>
              <a:t>12:1 </a:t>
            </a:r>
            <a:r>
              <a:rPr lang="en-US" sz="3600" dirty="0">
                <a:solidFill>
                  <a:srgbClr val="FFC000"/>
                </a:solidFill>
              </a:rPr>
              <a:t>The Lord sent Nathan to David</a:t>
            </a:r>
            <a:r>
              <a:rPr lang="en-US" sz="3600" dirty="0"/>
              <a:t>. When he came to him, he said, “There were two men in a certain town, one rich and the other poor.</a:t>
            </a:r>
          </a:p>
          <a:p>
            <a:pPr marL="0" indent="0">
              <a:buNone/>
            </a:pPr>
            <a:endParaRPr lang="en-US" sz="3600" dirty="0"/>
          </a:p>
        </p:txBody>
      </p:sp>
    </p:spTree>
    <p:extLst>
      <p:ext uri="{BB962C8B-B14F-4D97-AF65-F5344CB8AC3E}">
        <p14:creationId xmlns:p14="http://schemas.microsoft.com/office/powerpoint/2010/main" val="325211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318</Words>
  <Application>Microsoft Macintosh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2 Samuel 111: Temptations</vt:lpstr>
      <vt:lpstr>1.  Temptation to Sin </vt:lpstr>
      <vt:lpstr>PowerPoint Presentation</vt:lpstr>
      <vt:lpstr>2.  Sin Begets Sin</vt:lpstr>
      <vt:lpstr>PowerPoint Presentation</vt:lpstr>
      <vt:lpstr>2.  Sin Begets Sin</vt:lpstr>
      <vt:lpstr>3.  Judgment of God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Rhoda Chan</cp:lastModifiedBy>
  <cp:revision>4</cp:revision>
  <dcterms:created xsi:type="dcterms:W3CDTF">2024-06-08T05:50:39Z</dcterms:created>
  <dcterms:modified xsi:type="dcterms:W3CDTF">2024-06-12T06:04:10Z</dcterms:modified>
</cp:coreProperties>
</file>