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6" r:id="rId6"/>
    <p:sldId id="260" r:id="rId7"/>
    <p:sldId id="264" r:id="rId8"/>
    <p:sldId id="261" r:id="rId9"/>
    <p:sldId id="262" r:id="rId10"/>
    <p:sldId id="263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" y="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8198-DE77-4EFB-A68D-AF4838A2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18B1F-A957-43ED-B7FE-B6841B40A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2B1B-87B9-4203-9681-297BD5D4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8CBD4-2F55-4F33-9054-0C5B1F0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6CDFA-17C7-43B8-AA8A-2EAE34D9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06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E069-FBBB-4F6A-AC54-8372A6CB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2941C-863B-4F20-B935-60F1C7CC4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9956-BAF8-4993-B1FC-8F4D648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DA840-AFCB-42CC-8427-83B585D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B0BA5-EF11-4396-97C3-AE94B938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642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50A94-5A95-435A-884D-C797F0119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EAB0A-8CF5-4544-824A-66CA51CB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6FC5A-B419-4DDD-995A-9617CEF1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F5D62-6730-4A6C-AA2E-66D73F1A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539A5-C045-420D-8172-A5EAF94E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9392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F6E4-7BDB-4497-84CD-5E4A8CB9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D1E0-8D00-4A72-9BBA-C2F13DE4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6DDE-4187-4C8D-8F86-53A58B2C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C3678-3A82-402F-B709-A3363BE4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0454-83A1-487B-86C2-B2C670A0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424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8116-45FF-49B7-84AE-B2091702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C194-A4AF-4D06-8F64-49FA54C1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DCE8-6BBF-44EB-B2AC-3142E93A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D6E3A-487F-4693-9106-8FF7376F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50AA-D52C-44EF-B5D3-F87F9763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385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00FD-CF41-4E68-8500-26DF8BC0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BBF4E-082D-46E5-A981-AC83404E4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F098E-8EE4-4A65-99F6-09685BE5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FE16B-9F10-4CC5-9489-579CFB19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C4E89-A755-4ED8-A711-45A846F0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50128-2CAA-4206-84CA-C701538C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681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E471-9268-4508-A6ED-2998CDFB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26275-5529-4856-B44E-8B725EC3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75592-F838-4589-B0E8-3BECFB3F3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C1B71-0BEA-4AAE-ABCD-470561EC4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BC8E2-D8BE-408C-AE6F-1BCD5B3DB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15408-38D9-42DD-BF3C-17E1AD84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16896-023D-4DC2-BAD0-B24B8A21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B6BFF-BA1F-40E7-BBF1-7A36B383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549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F9EE-84C4-4BD6-9319-94E1ACCB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B971-F13E-44A1-BA5E-D7044CBD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38DDE-E4BF-4E72-ABA1-78D2870B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DCFC4-8718-4C77-B0F4-73FB7B68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0053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4FA54-3594-4F0C-BD89-E99EA810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9CCF5-1417-425D-BC8C-42ED01E5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3B6B6-619A-40EE-B17F-3E776447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7012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8766-B72B-4CAA-B1AB-4CD0108E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080C-D419-49D6-B974-7D267C4D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00484-DEF1-42DA-AA7C-08C952483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6D565-B48A-437C-9CE0-74F57F8E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67803-F54D-46B7-9030-E50397BB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8B5F-FD17-4A90-8063-E42A1777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1451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6DB8-70B0-4992-9CF9-017AFED9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CB645-6A9E-4BDD-8BB4-9ED06524C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07D4E-C3A7-4E60-B682-A265092B5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9D362-34A9-4D92-87C1-C75C7C9F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76FC6-CEE7-4D19-9294-C0BBB3C0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945E0-7BB6-48D0-986F-9D0D2B14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9078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275F2-0637-4C3E-BA4F-02220669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01A62-5DBB-4C2E-AC85-893E1051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4C8F-642A-4814-AD46-AFA59D54A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3C963-37C2-4590-9E48-97FE16FCCB63}" type="datetimeFigureOut">
              <a:rPr lang="en-HK" smtClean="0"/>
              <a:t>12 Jun 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94BB-64BF-46FE-87CC-111201050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3B861-646D-454A-8463-0D6DDE1C7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74B0-5B74-4C1B-B9DE-F20C2EB4E3E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3868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3D7C-2F48-4538-BFBD-702B759DA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“Against you only have I sinned”</a:t>
            </a:r>
            <a:endParaRPr lang="en-HK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FB905-5DE7-4F24-9BF1-EBB258341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 Samuel 12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4463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1EEC-DD1D-4068-BAD1-F5191A3A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122" name="Picture 2" descr="Against You, You only have I sinned and done this evil in Your sight”  (Psalm 51:4). - ppt download">
            <a:extLst>
              <a:ext uri="{FF2B5EF4-FFF2-40B4-BE49-F238E27FC236}">
                <a16:creationId xmlns:a16="http://schemas.microsoft.com/office/drawing/2014/main" id="{864DBD93-3A35-4416-9A55-2544422C1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96" y="263114"/>
            <a:ext cx="8567208" cy="64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9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4B09-F016-4AC4-94C5-63771C49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9218" name="Picture 2" descr="Troubled sons of David | Understanding the bible, Bible knowledge, Read  bible">
            <a:extLst>
              <a:ext uri="{FF2B5EF4-FFF2-40B4-BE49-F238E27FC236}">
                <a16:creationId xmlns:a16="http://schemas.microsoft.com/office/drawing/2014/main" id="{87F97E84-5E80-4234-864A-93129C63E6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03" y="73040"/>
            <a:ext cx="8728695" cy="65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3755-A162-4817-9E50-3A4CFE33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10242" name="Picture 2" descr="The Cross is at the Center – Cruciform Church of Christ">
            <a:extLst>
              <a:ext uri="{FF2B5EF4-FFF2-40B4-BE49-F238E27FC236}">
                <a16:creationId xmlns:a16="http://schemas.microsoft.com/office/drawing/2014/main" id="{EE976504-2EB9-42D4-9EF4-A13B7AA467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09" y="542076"/>
            <a:ext cx="5728657" cy="57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rth of Solomon — veronika sanderson Birth Photographer">
            <a:extLst>
              <a:ext uri="{FF2B5EF4-FFF2-40B4-BE49-F238E27FC236}">
                <a16:creationId xmlns:a16="http://schemas.microsoft.com/office/drawing/2014/main" id="{C4BC594B-2181-456F-AF25-E59D6847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" y="1307619"/>
            <a:ext cx="6298297" cy="41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4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0385-6C74-42A8-B169-7F4C464F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Forgive as you have been forgiven</a:t>
            </a:r>
            <a:endParaRPr lang="en-HK" dirty="0"/>
          </a:p>
        </p:txBody>
      </p:sp>
      <p:pic>
        <p:nvPicPr>
          <p:cNvPr id="7170" name="Picture 2" descr="Pin on God">
            <a:extLst>
              <a:ext uri="{FF2B5EF4-FFF2-40B4-BE49-F238E27FC236}">
                <a16:creationId xmlns:a16="http://schemas.microsoft.com/office/drawing/2014/main" id="{C209B79A-D2A0-45B2-ADEA-97D1D5148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31" y="1825625"/>
            <a:ext cx="51919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1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37BD-F3A3-496E-95C9-082C0F1D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009DA-8019-47F9-AE60-0469A0F9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forgiveness?</a:t>
            </a:r>
          </a:p>
          <a:p>
            <a:r>
              <a:rPr lang="en-US" dirty="0"/>
              <a:t>God is not mocked</a:t>
            </a:r>
          </a:p>
          <a:p>
            <a:r>
              <a:rPr lang="en-US" dirty="0"/>
              <a:t>Forgive as you have been forgiven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9587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3D4C-180F-41F5-A8F1-ABAD8FFB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1026" name="Picture 2" descr="To understand all is to forgive all. | Evelyn waugh, Quotes, Rare quote">
            <a:extLst>
              <a:ext uri="{FF2B5EF4-FFF2-40B4-BE49-F238E27FC236}">
                <a16:creationId xmlns:a16="http://schemas.microsoft.com/office/drawing/2014/main" id="{D5B88370-6519-467F-9267-2FAC05DE0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" y="530800"/>
            <a:ext cx="11998095" cy="56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0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1D8-4220-401E-A9A5-F1749D39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2050" name="Picture 2" descr="C. S. Lewis quote: Forgiveness does not mean excusing.">
            <a:extLst>
              <a:ext uri="{FF2B5EF4-FFF2-40B4-BE49-F238E27FC236}">
                <a16:creationId xmlns:a16="http://schemas.microsoft.com/office/drawing/2014/main" id="{50A72CC1-F1A5-4AA2-BD51-CFD57FD90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" y="519208"/>
            <a:ext cx="12022730" cy="56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73BF-2C4F-438E-AF45-015D6CCB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8194" name="Picture 2" descr="peace campaigner Gordon Wilson ...">
            <a:extLst>
              <a:ext uri="{FF2B5EF4-FFF2-40B4-BE49-F238E27FC236}">
                <a16:creationId xmlns:a16="http://schemas.microsoft.com/office/drawing/2014/main" id="{D511912D-E6EC-4AD3-98C6-50269D5DA3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7" y="136552"/>
            <a:ext cx="4850730" cy="2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n this day in 1987: IRA bomb attack in Enniskillen, Northern Ireland, 12  killed">
            <a:extLst>
              <a:ext uri="{FF2B5EF4-FFF2-40B4-BE49-F238E27FC236}">
                <a16:creationId xmlns:a16="http://schemas.microsoft.com/office/drawing/2014/main" id="{297B91C3-27B6-4259-9182-F2DBD904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24" y="1958948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7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8186-C10C-4DC0-9AA1-C74F0D13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3074" name="Picture 2" descr="Brooklyn Museum">
            <a:extLst>
              <a:ext uri="{FF2B5EF4-FFF2-40B4-BE49-F238E27FC236}">
                <a16:creationId xmlns:a16="http://schemas.microsoft.com/office/drawing/2014/main" id="{4E2D953B-AFE4-4947-8ADC-2C2BF5540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73" y="252248"/>
            <a:ext cx="8955721" cy="64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6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C307-28F2-4F96-BB3C-1C09070B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God is not mocked</a:t>
            </a:r>
            <a:endParaRPr lang="en-HK" dirty="0"/>
          </a:p>
        </p:txBody>
      </p:sp>
      <p:pic>
        <p:nvPicPr>
          <p:cNvPr id="6146" name="Picture 2" descr="Galatians 6:7 - Do not be deceived: God is not mocked, for whatever one  sows, that will he also reap. #bible #bibl… | Bible knowledge, Spiritual  words, Bible qoutes">
            <a:extLst>
              <a:ext uri="{FF2B5EF4-FFF2-40B4-BE49-F238E27FC236}">
                <a16:creationId xmlns:a16="http://schemas.microsoft.com/office/drawing/2014/main" id="{F779E39B-EC41-407B-B4F8-FCC72BCF40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73" y="1825625"/>
            <a:ext cx="43931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9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0B29-1BD7-4EAA-B9EF-1846D66F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C2BE0-3BD0-4FE4-8B7B-1D569B38A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51" y="222824"/>
            <a:ext cx="6505109" cy="6505109"/>
          </a:xfrm>
        </p:spPr>
      </p:pic>
    </p:spTree>
    <p:extLst>
      <p:ext uri="{BB962C8B-B14F-4D97-AF65-F5344CB8AC3E}">
        <p14:creationId xmlns:p14="http://schemas.microsoft.com/office/powerpoint/2010/main" val="317356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7615-7BAC-4B23-8F4B-5A8DD401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098" name="Picture 2" descr="Your Daily Bible Verses — Psalm 51:1-2 — Integrated Catholic Life™">
            <a:extLst>
              <a:ext uri="{FF2B5EF4-FFF2-40B4-BE49-F238E27FC236}">
                <a16:creationId xmlns:a16="http://schemas.microsoft.com/office/drawing/2014/main" id="{589EBC11-0B23-43C7-80EE-5535B1CA5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8" y="173420"/>
            <a:ext cx="11729544" cy="65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3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“Against you only have I sinned”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is not mocked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Forgive as you have been forgiven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 12</dc:title>
  <dc:creator>SEWARD: Nick</dc:creator>
  <cp:lastModifiedBy>SEWARD: Nick</cp:lastModifiedBy>
  <cp:revision>7</cp:revision>
  <dcterms:created xsi:type="dcterms:W3CDTF">2024-06-12T11:53:06Z</dcterms:created>
  <dcterms:modified xsi:type="dcterms:W3CDTF">2024-06-12T12:29:28Z</dcterms:modified>
</cp:coreProperties>
</file>