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262"/>
    <p:restoredTop sz="94694"/>
  </p:normalViewPr>
  <p:slideViewPr>
    <p:cSldViewPr snapToGrid="0">
      <p:cViewPr varScale="1">
        <p:scale>
          <a:sx n="42" d="100"/>
          <a:sy n="42" d="100"/>
        </p:scale>
        <p:origin x="176" y="1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32F6-0545-334B-8D0A-C7230A5E9B7B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413-5704-4048-8E3E-81CD529F3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6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32F6-0545-334B-8D0A-C7230A5E9B7B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413-5704-4048-8E3E-81CD529F3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32F6-0545-334B-8D0A-C7230A5E9B7B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413-5704-4048-8E3E-81CD529F3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7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32F6-0545-334B-8D0A-C7230A5E9B7B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413-5704-4048-8E3E-81CD529F3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1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32F6-0545-334B-8D0A-C7230A5E9B7B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413-5704-4048-8E3E-81CD529F3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7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32F6-0545-334B-8D0A-C7230A5E9B7B}" type="datetimeFigureOut">
              <a:rPr lang="en-US" smtClean="0"/>
              <a:t>6/29/24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413-5704-4048-8E3E-81CD529F3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8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32F6-0545-334B-8D0A-C7230A5E9B7B}" type="datetimeFigureOut">
              <a:rPr lang="en-US" smtClean="0"/>
              <a:t>6/29/24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413-5704-4048-8E3E-81CD529F3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9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32F6-0545-334B-8D0A-C7230A5E9B7B}" type="datetimeFigureOut">
              <a:rPr lang="en-US" smtClean="0"/>
              <a:t>6/29/24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413-5704-4048-8E3E-81CD529F3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1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32F6-0545-334B-8D0A-C7230A5E9B7B}" type="datetimeFigureOut">
              <a:rPr lang="en-US" smtClean="0"/>
              <a:t>6/29/24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413-5704-4048-8E3E-81CD529F3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7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32F6-0545-334B-8D0A-C7230A5E9B7B}" type="datetimeFigureOut">
              <a:rPr lang="en-US" smtClean="0"/>
              <a:t>6/29/24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413-5704-4048-8E3E-81CD529F3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2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32F6-0545-334B-8D0A-C7230A5E9B7B}" type="datetimeFigureOut">
              <a:rPr lang="en-US" smtClean="0"/>
              <a:t>6/29/24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413-5704-4048-8E3E-81CD529F3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43032F6-0545-334B-8D0A-C7230A5E9B7B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8EEC413-5704-4048-8E3E-81CD529F3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33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E6674-97D5-BBB9-DB45-C8AB5914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ECF05-C5CF-F648-7BAC-76CD31F85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72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ross with red cloths&#10;&#10;Description automatically generated">
            <a:extLst>
              <a:ext uri="{FF2B5EF4-FFF2-40B4-BE49-F238E27FC236}">
                <a16:creationId xmlns:a16="http://schemas.microsoft.com/office/drawing/2014/main" id="{8925FF8F-A378-EF2B-2969-BFA98EC68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673" b="103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F8EE-37D2-6063-F8B1-DAE1115FE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DE4D9-C78F-FCC8-292D-831B985F84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top 100 celebrity memoir books of all time on Audible | Audible.com">
            <a:extLst>
              <a:ext uri="{FF2B5EF4-FFF2-40B4-BE49-F238E27FC236}">
                <a16:creationId xmlns:a16="http://schemas.microsoft.com/office/drawing/2014/main" id="{60C4C406-31E5-5EC4-7980-B95F92BA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2192000" cy="63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8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8137-80CA-77AE-3E85-0F29FBBD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Lasting Legacy (2 Samuel 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A7ECF-A9E7-717D-AE38-A0383F581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/>
              <a:t>Proud Self-Reliance (v.1-9)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Judgment Wrapped in Mercy (v.10-17)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Lasting Sacrifice (v.18-25)</a:t>
            </a:r>
          </a:p>
        </p:txBody>
      </p:sp>
    </p:spTree>
    <p:extLst>
      <p:ext uri="{BB962C8B-B14F-4D97-AF65-F5344CB8AC3E}">
        <p14:creationId xmlns:p14="http://schemas.microsoft.com/office/powerpoint/2010/main" val="195624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5FCA4-7F10-C36F-B2CD-5D58A05E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v.1 – mystery of God’s sovereignty and human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C81C9-D923-06E0-D0E4-9094C351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Again the anger of the Lord burned against Israel, and he incited David against them, saying, “Go and take a census of Israel and Judah.” (2 Samuel 24:1)</a:t>
            </a:r>
          </a:p>
          <a:p>
            <a:pPr lvl="1"/>
            <a:r>
              <a:rPr lang="en-US" sz="3200" dirty="0"/>
              <a:t>Satan rose up against Israel and incited David to take a census of Israel. (1 Chronicles 21:1).  </a:t>
            </a:r>
          </a:p>
          <a:p>
            <a:r>
              <a:rPr lang="en-US" sz="3600" dirty="0"/>
              <a:t>Exodus 7:3, “But I [the LORD] will harden Pharaoh’s heart….” </a:t>
            </a:r>
          </a:p>
          <a:p>
            <a:r>
              <a:rPr lang="en-US" sz="3600" dirty="0"/>
              <a:t>Exodus 8:5, “But when Pharaoh saw that there was relief, he hardened his heart”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601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FACE-6F9B-ACAC-4FDC-31190270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gold leaf&#10;&#10;Description automatically generated">
            <a:extLst>
              <a:ext uri="{FF2B5EF4-FFF2-40B4-BE49-F238E27FC236}">
                <a16:creationId xmlns:a16="http://schemas.microsoft.com/office/drawing/2014/main" id="{B6490D6D-7331-0AC0-062F-DED0CB413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412267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8137-80CA-77AE-3E85-0F29FBBD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Judgment Wrapped in Mercy (v.10-17)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A7ECF-A9E7-717D-AE38-A0383F581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David said to Gad, “I am in deep distress. </a:t>
            </a:r>
            <a:r>
              <a:rPr lang="en-US" sz="4800" dirty="0">
                <a:solidFill>
                  <a:srgbClr val="FFC000"/>
                </a:solidFill>
              </a:rPr>
              <a:t>Let us fall into the hands of the Lord, for his mercy is great</a:t>
            </a:r>
            <a:r>
              <a:rPr lang="en-US" sz="4800" dirty="0"/>
              <a:t>; but do not let me fall into human hands” (v14).</a:t>
            </a:r>
          </a:p>
        </p:txBody>
      </p:sp>
    </p:spTree>
    <p:extLst>
      <p:ext uri="{BB962C8B-B14F-4D97-AF65-F5344CB8AC3E}">
        <p14:creationId xmlns:p14="http://schemas.microsoft.com/office/powerpoint/2010/main" val="57879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ross with red cloths&#10;&#10;Description automatically generated">
            <a:extLst>
              <a:ext uri="{FF2B5EF4-FFF2-40B4-BE49-F238E27FC236}">
                <a16:creationId xmlns:a16="http://schemas.microsoft.com/office/drawing/2014/main" id="{8925FF8F-A378-EF2B-2969-BFA98EC68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673" b="103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sheep in a field&#10;&#10;Description automatically generated">
            <a:extLst>
              <a:ext uri="{FF2B5EF4-FFF2-40B4-BE49-F238E27FC236}">
                <a16:creationId xmlns:a16="http://schemas.microsoft.com/office/drawing/2014/main" id="{7E12C2D0-C065-0B0F-873E-811A63A16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3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8137-80CA-77AE-3E85-0F29FBBD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Lasting Sacrifice (v.18-25)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A7ECF-A9E7-717D-AE38-A0383F581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“</a:t>
            </a:r>
            <a:r>
              <a:rPr lang="en-US" sz="4800" dirty="0">
                <a:solidFill>
                  <a:srgbClr val="FFC000"/>
                </a:solidFill>
              </a:rPr>
              <a:t>Then Solomon began to build the temple </a:t>
            </a:r>
            <a:r>
              <a:rPr lang="en-US" sz="4800" dirty="0"/>
              <a:t>of the Lord in Jerusalem on Mount Moriah, where the Lord had appeared to his father David. </a:t>
            </a:r>
            <a:r>
              <a:rPr lang="en-US" sz="4800" dirty="0">
                <a:solidFill>
                  <a:srgbClr val="FFC000"/>
                </a:solidFill>
              </a:rPr>
              <a:t>It was on the threshing floor of </a:t>
            </a:r>
            <a:r>
              <a:rPr lang="en-US" sz="4800" dirty="0" err="1">
                <a:solidFill>
                  <a:srgbClr val="FFC000"/>
                </a:solidFill>
              </a:rPr>
              <a:t>Araunah</a:t>
            </a:r>
            <a:r>
              <a:rPr lang="en-US" sz="4800" dirty="0">
                <a:solidFill>
                  <a:srgbClr val="FFC000"/>
                </a:solidFill>
              </a:rPr>
              <a:t> the Jebusite</a:t>
            </a:r>
            <a:r>
              <a:rPr lang="en-US" sz="4800" dirty="0"/>
              <a:t>, the place provided </a:t>
            </a:r>
            <a:r>
              <a:rPr lang="en-US" sz="4800"/>
              <a:t>by David.”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(1 Chronicles 3:1)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9363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239</Words>
  <Application>Microsoft Macintosh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Lasting Legacy (2 Samuel 24)</vt:lpstr>
      <vt:lpstr>v.1 – mystery of God’s sovereignty and human freedom</vt:lpstr>
      <vt:lpstr>PowerPoint Presentation</vt:lpstr>
      <vt:lpstr>2.  Judgment Wrapped in Mercy (v.10-17)</vt:lpstr>
      <vt:lpstr>PowerPoint Presentation</vt:lpstr>
      <vt:lpstr>PowerPoint Presentation</vt:lpstr>
      <vt:lpstr>3.  Lasting Sacrifice (v.18-25)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Heewoo Han</dc:creator>
  <cp:lastModifiedBy>Heewoo Han</cp:lastModifiedBy>
  <cp:revision>2</cp:revision>
  <dcterms:created xsi:type="dcterms:W3CDTF">2024-06-29T05:59:47Z</dcterms:created>
  <dcterms:modified xsi:type="dcterms:W3CDTF">2024-06-29T07:02:54Z</dcterms:modified>
</cp:coreProperties>
</file>