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9" r:id="rId6"/>
    <p:sldId id="261" r:id="rId7"/>
    <p:sldId id="262" r:id="rId8"/>
    <p:sldId id="263" r:id="rId9"/>
    <p:sldId id="264" r:id="rId10"/>
    <p:sldId id="258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79" d="100"/>
          <a:sy n="79" d="100"/>
        </p:scale>
        <p:origin x="3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0B09-8F25-48A0-92AC-89B5993B7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03049-9887-4C83-B30E-BFB78C1FB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F247-44B8-40B4-8937-FD95A403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08CA6-485E-40D8-A40E-B003ABF7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12ED-D0E7-4422-9C3F-83ADC182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5625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8FD9-4D35-4563-A366-7EAD51BF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552B7-E231-42B2-9784-2D406092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AA68D-168D-417A-8AA8-32F7493A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3A335-15BB-4E1E-AC75-D6B6C9BD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C3253-9FBF-4D1C-8D78-6CF13EB9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9492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2C908-C0DE-49A9-98F2-35FF77B57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AE9D8-D52C-487C-BAB4-38C294E72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C6AE1-30D1-4522-B480-4E41B203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DA5FE-3925-46E6-8E64-C7988F41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1F293-971A-4CFA-AECB-C5070339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99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13DD-19D9-4468-B637-A73CE72B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A1344-F09F-481C-8C92-06F22AE1F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78678-3BCB-4A75-8A37-2F677F05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8566-E89A-4063-8783-4762845D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DB37D-39D5-4A56-B508-6F995140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979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EBE4-33B4-40D1-B675-8503DF7E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9CFB1-4680-4CC8-82F3-4BB048FEC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5203E-CEDC-42B3-8B0F-0392AE7E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4658E-953E-41E4-BCA6-64BAAD9D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1D34-3763-4C3A-801F-BB037B88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4536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2E64-C42D-4C2D-8D92-66734F43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EF322-B18A-4A2B-9DD8-6DB0C8489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990CB-102D-4D74-80FB-FF917B8CA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64843-22F7-4283-8B82-BEB4BA70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5DDB9-DFFC-4F18-9D0C-F2D9C021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04442-4014-422C-B31E-6129EA6E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0822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35F5-7BAC-44E3-B249-16EF82B7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58732-51D6-4CD3-A1FE-7839F0E63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A0AAD-C0BE-4C38-82DB-F7534898A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8C2DC-1132-4EAE-AA23-5404AFD45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56B87-6C95-462C-B041-917DD2907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2AFD8-6FB8-4CF5-B6E5-B5767431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AD923-EC7A-451D-A9EE-42A639ED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EB218-6EAC-471F-A749-B8EF622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7907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5CE6-A6A3-4C9A-8555-3D6A55B6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72DE5-C753-46F6-8479-3874F3B0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B2732-E510-412F-A241-DBBEAB3E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30994-64B9-4EAB-951A-542C05D7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4118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DC81E8-F90C-4026-8F8E-D53F5B5C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F7982-CC65-41A8-BB36-4E8B09C4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5A141-F635-4BA7-B624-B72F7755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807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26ED-5EC9-433B-94E5-785A6B26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D1CD-6D72-4121-8C48-6E0CD598E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E824D-A8B8-42DF-ABAB-0C6C1C7A4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DD2A2-4617-4304-855C-24DD9C38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B080F-BAAE-4BE7-9E26-00C82984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BDE9-9591-4E72-A592-F5C1DC94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7989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6E98-7FAA-4B4E-B99D-A2D31F54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ED98F-8867-4818-AC04-883F37611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AA8AA-A3B2-426C-96EC-3167877E5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2B35B-8DEF-43AD-B1CD-2A4B0489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0DC63-7D47-4EDC-9DD0-0C9CBC82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2307E-0162-48F5-A0D9-F546F1AB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9521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89281-01DE-49C4-8B4E-910D412B4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5C1E6-A657-4167-A247-CF0B88591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4BFA0-11A9-4F6B-AC2B-F69ADD675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44DD-FC5A-4453-AF57-826A44BF86DC}" type="datetimeFigureOut">
              <a:rPr lang="en-HK" smtClean="0"/>
              <a:t>10 Jan 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31C2-1C29-4E78-8147-03A978AF4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27EC8-C2EF-4E01-BC21-4B3B2E62E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0EFE-D3BB-4322-8F3B-CBFD1506884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848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227E-6D36-4852-95E2-3D4E7EAF68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Life under the sun; life under the Son</a:t>
            </a:r>
            <a:endParaRPr lang="en-HK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7163C-C0C3-4029-8017-27D4F6F92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Ecclesiastes 1:1-18</a:t>
            </a:r>
            <a:endParaRPr lang="en-H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0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53BA-2BA3-4948-961B-B2B985E0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0EB8-0025-4F07-AF28-8862BFFF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1506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5F6D-9D69-4EFD-9199-DF30FEF3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084A1-7AD2-435E-A441-D0A447743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lvl="8" indent="0">
              <a:buNone/>
            </a:pPr>
            <a:r>
              <a:rPr lang="en-US" dirty="0"/>
              <a:t>	</a:t>
            </a:r>
            <a:r>
              <a:rPr lang="en-US" sz="3200" dirty="0">
                <a:solidFill>
                  <a:schemeClr val="bg1"/>
                </a:solidFill>
              </a:rPr>
              <a:t>There is a place under the Son,</a:t>
            </a:r>
          </a:p>
          <a:p>
            <a:pPr marL="3657600" lvl="8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where hearts of olden glory grow 	young.</a:t>
            </a:r>
            <a:endParaRPr lang="en-HK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4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8D3F-40EC-48C6-A20D-7C3452B3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14630-18AD-4241-B386-2393460E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7839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2876-6E13-40C5-9963-B66FEE6F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D6655-7E85-4CEF-977D-2C409EFAD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 under the sun is meaningless</a:t>
            </a:r>
          </a:p>
          <a:p>
            <a:r>
              <a:rPr lang="en-US" dirty="0"/>
              <a:t>There is nothing new under the sun</a:t>
            </a:r>
          </a:p>
          <a:p>
            <a:r>
              <a:rPr lang="en-US" dirty="0"/>
              <a:t>Wisdom under the sun brings grief, wisdom under the Son brings joy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18752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02B5-31F5-4FFA-9801-28920933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2D9F2-8DB6-4FBE-8D63-29838149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15948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5DB8-7A92-4325-A769-7934F4B9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7715-DA19-4ECC-AC42-A0FDA9310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990"/>
            <a:ext cx="10515600" cy="53399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There must be a place under the sun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Where hearts of olden glory grow young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There must be a place under the sun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Where hearts of olden glory grow young…</a:t>
            </a:r>
            <a:endParaRPr lang="en-HK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HK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HK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…Then I began to see the sun and the moon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As I wandered round in orbit on this land that I called home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No Messiah up in the sky that I could ever see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		That I could ever know to find my soul</a:t>
            </a:r>
            <a:endParaRPr lang="en-HK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All I had done below the sun would count for nothing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In the turning of the world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When there is nowhere left to go, you walk alone</a:t>
            </a:r>
            <a:b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HK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			Watch the void eclipse it all</a:t>
            </a:r>
            <a:endParaRPr lang="en-HK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8459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F6AF3-9B9F-4016-95CA-46626E5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13D78-DB6C-4280-A848-C66CB51D0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90928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62C2-6A3F-4AF7-A94A-8430A482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4C70-40B3-4416-981E-91BADAF17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41866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619F-3EBD-48C9-B41B-7B0A62E9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1026" name="Picture 2" descr="The Latest Thing">
            <a:extLst>
              <a:ext uri="{FF2B5EF4-FFF2-40B4-BE49-F238E27FC236}">
                <a16:creationId xmlns:a16="http://schemas.microsoft.com/office/drawing/2014/main" id="{94A8CE61-4238-4EF1-AD34-85AF4F947C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5" y="182972"/>
            <a:ext cx="7022249" cy="39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eopagus sermon - Wikipedia">
            <a:extLst>
              <a:ext uri="{FF2B5EF4-FFF2-40B4-BE49-F238E27FC236}">
                <a16:creationId xmlns:a16="http://schemas.microsoft.com/office/drawing/2014/main" id="{A86035C6-9BEE-4127-9505-7FC667B4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23" y="1520636"/>
            <a:ext cx="4952869" cy="38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ple introduces iPhone 14 and iPhone 14 Plus - Apple">
            <a:extLst>
              <a:ext uri="{FF2B5EF4-FFF2-40B4-BE49-F238E27FC236}">
                <a16:creationId xmlns:a16="http://schemas.microsoft.com/office/drawing/2014/main" id="{C6DC77DD-CA9E-46F8-91E4-D6F2336B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08010"/>
            <a:ext cx="3249990" cy="324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1E75-4B0B-4646-B42B-01A9DD4A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F7D6-317C-4FD0-ACFD-8BDF7600F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1708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B828-3464-49A8-AF3F-B1CA6A93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2C46-A38F-4170-B269-13E05AB1E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pPr marL="0" indent="0" algn="ctr">
              <a:buNone/>
            </a:pPr>
            <a:r>
              <a:rPr lang="en-HK" sz="4000" dirty="0">
                <a:solidFill>
                  <a:schemeClr val="bg1"/>
                </a:solidFill>
              </a:rPr>
              <a:t>Wisdom under the sun brings grief</a:t>
            </a:r>
          </a:p>
        </p:txBody>
      </p:sp>
    </p:spTree>
    <p:extLst>
      <p:ext uri="{BB962C8B-B14F-4D97-AF65-F5344CB8AC3E}">
        <p14:creationId xmlns:p14="http://schemas.microsoft.com/office/powerpoint/2010/main" val="2475014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231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Life under the sun; life under the 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under the sun; life under the Son</dc:title>
  <dc:creator>SEWARD: Nick</dc:creator>
  <cp:lastModifiedBy>SEWARD: Nick</cp:lastModifiedBy>
  <cp:revision>5</cp:revision>
  <dcterms:created xsi:type="dcterms:W3CDTF">2025-01-10T05:17:42Z</dcterms:created>
  <dcterms:modified xsi:type="dcterms:W3CDTF">2025-01-10T05:46:59Z</dcterms:modified>
</cp:coreProperties>
</file>