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5" r:id="rId9"/>
    <p:sldId id="266" r:id="rId10"/>
    <p:sldId id="270" r:id="rId11"/>
    <p:sldId id="271" r:id="rId12"/>
    <p:sldId id="272" r:id="rId13"/>
    <p:sldId id="273" r:id="rId14"/>
    <p:sldId id="274" r:id="rId15"/>
    <p:sldId id="275" r:id="rId16"/>
    <p:sldId id="276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572621A-83BF-B943-A370-CD8287F44CC0}" v="30" dt="2025-02-08T07:18:29.4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333"/>
    <p:restoredTop sz="94694"/>
  </p:normalViewPr>
  <p:slideViewPr>
    <p:cSldViewPr snapToGrid="0">
      <p:cViewPr varScale="1">
        <p:scale>
          <a:sx n="33" d="100"/>
          <a:sy n="33" d="100"/>
        </p:scale>
        <p:origin x="224" y="20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ewoo Han" userId="c66310b4-e29b-4cca-902b-4b1852bcfbda" providerId="ADAL" clId="{17E61EB6-267A-F748-B4BA-009CAA603D1D}"/>
    <pc:docChg chg="delSld modSld">
      <pc:chgData name="Heewoo Han" userId="c66310b4-e29b-4cca-902b-4b1852bcfbda" providerId="ADAL" clId="{17E61EB6-267A-F748-B4BA-009CAA603D1D}" dt="2025-02-08T14:33:13.325" v="117" actId="12"/>
      <pc:docMkLst>
        <pc:docMk/>
      </pc:docMkLst>
      <pc:sldChg chg="del">
        <pc:chgData name="Heewoo Han" userId="c66310b4-e29b-4cca-902b-4b1852bcfbda" providerId="ADAL" clId="{17E61EB6-267A-F748-B4BA-009CAA603D1D}" dt="2025-02-08T14:25:23.557" v="1" actId="2696"/>
        <pc:sldMkLst>
          <pc:docMk/>
          <pc:sldMk cId="2415599506" sldId="264"/>
        </pc:sldMkLst>
      </pc:sldChg>
      <pc:sldChg chg="modSp">
        <pc:chgData name="Heewoo Han" userId="c66310b4-e29b-4cca-902b-4b1852bcfbda" providerId="ADAL" clId="{17E61EB6-267A-F748-B4BA-009CAA603D1D}" dt="2025-02-08T14:25:51.008" v="63" actId="20577"/>
        <pc:sldMkLst>
          <pc:docMk/>
          <pc:sldMk cId="1216381097" sldId="265"/>
        </pc:sldMkLst>
        <pc:spChg chg="mod">
          <ac:chgData name="Heewoo Han" userId="c66310b4-e29b-4cca-902b-4b1852bcfbda" providerId="ADAL" clId="{17E61EB6-267A-F748-B4BA-009CAA603D1D}" dt="2025-02-08T14:25:51.008" v="63" actId="20577"/>
          <ac:spMkLst>
            <pc:docMk/>
            <pc:sldMk cId="1216381097" sldId="265"/>
            <ac:spMk id="3" creationId="{8F03D522-B9CC-FF1B-8BA5-8FBAD066C4F1}"/>
          </ac:spMkLst>
        </pc:spChg>
      </pc:sldChg>
      <pc:sldChg chg="del">
        <pc:chgData name="Heewoo Han" userId="c66310b4-e29b-4cca-902b-4b1852bcfbda" providerId="ADAL" clId="{17E61EB6-267A-F748-B4BA-009CAA603D1D}" dt="2025-02-08T14:24:14.598" v="0" actId="2696"/>
        <pc:sldMkLst>
          <pc:docMk/>
          <pc:sldMk cId="1418831948" sldId="269"/>
        </pc:sldMkLst>
      </pc:sldChg>
      <pc:sldChg chg="modSp">
        <pc:chgData name="Heewoo Han" userId="c66310b4-e29b-4cca-902b-4b1852bcfbda" providerId="ADAL" clId="{17E61EB6-267A-F748-B4BA-009CAA603D1D}" dt="2025-02-08T14:33:13.325" v="117" actId="12"/>
        <pc:sldMkLst>
          <pc:docMk/>
          <pc:sldMk cId="3355311194" sldId="274"/>
        </pc:sldMkLst>
        <pc:spChg chg="mod">
          <ac:chgData name="Heewoo Han" userId="c66310b4-e29b-4cca-902b-4b1852bcfbda" providerId="ADAL" clId="{17E61EB6-267A-F748-B4BA-009CAA603D1D}" dt="2025-02-08T14:33:13.325" v="117" actId="12"/>
          <ac:spMkLst>
            <pc:docMk/>
            <pc:sldMk cId="3355311194" sldId="274"/>
            <ac:spMk id="3" creationId="{8F03D522-B9CC-FF1B-8BA5-8FBAD066C4F1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6A7E9-51AF-FF4B-973F-3A41FDEBF5FB}" type="datetimeFigureOut">
              <a:rPr lang="en-US" smtClean="0"/>
              <a:t>2/8/25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115B-BCC4-3242-8D54-E6AC339EB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659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6A7E9-51AF-FF4B-973F-3A41FDEBF5FB}" type="datetimeFigureOut">
              <a:rPr lang="en-US" smtClean="0"/>
              <a:t>2/8/25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115B-BCC4-3242-8D54-E6AC339EB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03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6A7E9-51AF-FF4B-973F-3A41FDEBF5FB}" type="datetimeFigureOut">
              <a:rPr lang="en-US" smtClean="0"/>
              <a:t>2/8/25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115B-BCC4-3242-8D54-E6AC339EB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490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6A7E9-51AF-FF4B-973F-3A41FDEBF5FB}" type="datetimeFigureOut">
              <a:rPr lang="en-US" smtClean="0"/>
              <a:t>2/8/25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115B-BCC4-3242-8D54-E6AC339EB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200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shade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shade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shade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6A7E9-51AF-FF4B-973F-3A41FDEBF5FB}" type="datetimeFigureOut">
              <a:rPr lang="en-US" smtClean="0"/>
              <a:t>2/8/25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115B-BCC4-3242-8D54-E6AC339EB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578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6A7E9-51AF-FF4B-973F-3A41FDEBF5FB}" type="datetimeFigureOut">
              <a:rPr lang="en-US" smtClean="0"/>
              <a:t>2/8/25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115B-BCC4-3242-8D54-E6AC339EB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213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6A7E9-51AF-FF4B-973F-3A41FDEBF5FB}" type="datetimeFigureOut">
              <a:rPr lang="en-US" smtClean="0"/>
              <a:t>2/8/25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115B-BCC4-3242-8D54-E6AC339EB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868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6A7E9-51AF-FF4B-973F-3A41FDEBF5FB}" type="datetimeFigureOut">
              <a:rPr lang="en-US" smtClean="0"/>
              <a:t>2/8/25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115B-BCC4-3242-8D54-E6AC339EB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262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6A7E9-51AF-FF4B-973F-3A41FDEBF5FB}" type="datetimeFigureOut">
              <a:rPr lang="en-US" smtClean="0"/>
              <a:t>2/8/25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115B-BCC4-3242-8D54-E6AC339EB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405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6A7E9-51AF-FF4B-973F-3A41FDEBF5FB}" type="datetimeFigureOut">
              <a:rPr lang="en-US" smtClean="0"/>
              <a:t>2/8/25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115B-BCC4-3242-8D54-E6AC339EB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948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6A7E9-51AF-FF4B-973F-3A41FDEBF5FB}" type="datetimeFigureOut">
              <a:rPr lang="en-US" smtClean="0"/>
              <a:t>2/8/25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115B-BCC4-3242-8D54-E6AC339EB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562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fld id="{7C76A7E9-51AF-FF4B-973F-3A41FDEBF5FB}" type="datetimeFigureOut">
              <a:rPr lang="en-US" smtClean="0"/>
              <a:t>2/8/25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fld id="{4A82115B-BCC4-3242-8D54-E6AC339EB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9694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4E63D-4C9F-7A9D-2BE2-955E7531433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6AC479-BA4C-2E0C-1BF6-54145BFE31A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tree in a field&#10;&#10;Description automatically generated">
            <a:extLst>
              <a:ext uri="{FF2B5EF4-FFF2-40B4-BE49-F238E27FC236}">
                <a16:creationId xmlns:a16="http://schemas.microsoft.com/office/drawing/2014/main" id="{AC365C09-ED2E-D16A-FBDC-F7A6F34895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4059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2EBF64-164E-CBA0-8CCE-33E69D8D0A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2.  Fear Him and Keep His Commands (v.12-13)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03D522-B9CC-FF1B-8BA5-8FBAD066C4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“Now all has been heard;</a:t>
            </a:r>
            <a:br>
              <a:rPr lang="en-US" sz="4000" dirty="0"/>
            </a:br>
            <a:r>
              <a:rPr lang="en-US" sz="4000" dirty="0"/>
              <a:t>    here is the conclusion of the matter:</a:t>
            </a:r>
            <a:br>
              <a:rPr lang="en-US" sz="4000" dirty="0"/>
            </a:br>
            <a:r>
              <a:rPr lang="en-US" sz="4000" dirty="0"/>
              <a:t>Fear God and keep his commandments,</a:t>
            </a:r>
            <a:br>
              <a:rPr lang="en-US" sz="4000" dirty="0"/>
            </a:br>
            <a:r>
              <a:rPr lang="en-US" sz="4000" dirty="0"/>
              <a:t>    for this is the duty of all mankind” (v.13).</a:t>
            </a:r>
          </a:p>
          <a:p>
            <a:pPr>
              <a:buFontTx/>
              <a:buChar char="-"/>
            </a:pPr>
            <a:r>
              <a:rPr lang="en-US" sz="3600" dirty="0"/>
              <a:t>Fearing him means trusting him </a:t>
            </a:r>
          </a:p>
          <a:p>
            <a:pPr>
              <a:buFontTx/>
              <a:buChar char="-"/>
            </a:pPr>
            <a:r>
              <a:rPr lang="en-US" sz="3600" dirty="0"/>
              <a:t>Fearing him means keeping his commands </a:t>
            </a:r>
          </a:p>
        </p:txBody>
      </p:sp>
    </p:spTree>
    <p:extLst>
      <p:ext uri="{BB962C8B-B14F-4D97-AF65-F5344CB8AC3E}">
        <p14:creationId xmlns:p14="http://schemas.microsoft.com/office/powerpoint/2010/main" val="29345599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lantern on a brick walkway&#10;&#10;Description automatically generated">
            <a:extLst>
              <a:ext uri="{FF2B5EF4-FFF2-40B4-BE49-F238E27FC236}">
                <a16:creationId xmlns:a16="http://schemas.microsoft.com/office/drawing/2014/main" id="{2DB2F5C7-5065-BA30-51D1-EE7A07014D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1606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0381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close up of smoke&#10;&#10;Description automatically generated">
            <a:extLst>
              <a:ext uri="{FF2B5EF4-FFF2-40B4-BE49-F238E27FC236}">
                <a16:creationId xmlns:a16="http://schemas.microsoft.com/office/drawing/2014/main" id="{441DD18E-A13E-45EA-389D-DE9A89E498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11676" b="1468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9928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2EBF64-164E-CBA0-8CCE-33E69D8D0A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3. Everything Matters (v.8, 14).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03D522-B9CC-FF1B-8BA5-8FBAD066C4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9 </a:t>
            </a:r>
            <a:r>
              <a:rPr lang="en-US" sz="3600" dirty="0">
                <a:solidFill>
                  <a:srgbClr val="FFC000"/>
                </a:solidFill>
              </a:rPr>
              <a:t>Not only was the Teacher wise</a:t>
            </a:r>
            <a:r>
              <a:rPr lang="en-US" sz="3600" dirty="0"/>
              <a:t>, but he also imparted knowledge to the people. He pondered and searched out and set in order many proverbs. 10 </a:t>
            </a:r>
            <a:r>
              <a:rPr lang="en-US" sz="3600" dirty="0">
                <a:solidFill>
                  <a:srgbClr val="FFC000"/>
                </a:solidFill>
              </a:rPr>
              <a:t>The Teacher searched </a:t>
            </a:r>
            <a:r>
              <a:rPr lang="en-US" sz="3600" dirty="0"/>
              <a:t>to find just the right words, and what he wrote was upright and true.</a:t>
            </a:r>
          </a:p>
        </p:txBody>
      </p:sp>
    </p:spTree>
    <p:extLst>
      <p:ext uri="{BB962C8B-B14F-4D97-AF65-F5344CB8AC3E}">
        <p14:creationId xmlns:p14="http://schemas.microsoft.com/office/powerpoint/2010/main" val="4204084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2EBF64-164E-CBA0-8CCE-33E69D8D0A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3. Everything Matters (v.8, 14).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03D522-B9CC-FF1B-8BA5-8FBAD066C4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0" i="0" dirty="0">
                <a:effectLst/>
                <a:latin typeface="Aptos" panose="020B0004020202020204" pitchFamily="34" charset="0"/>
              </a:rPr>
              <a:t>Fear the Lord and keep his commandments,</a:t>
            </a:r>
          </a:p>
          <a:p>
            <a:pPr marL="0" indent="0">
              <a:buNone/>
            </a:pPr>
            <a:r>
              <a:rPr lang="en-HK" sz="4000" b="0" i="0" dirty="0">
                <a:effectLst/>
                <a:latin typeface="Aptos" panose="020B0004020202020204" pitchFamily="34" charset="0"/>
              </a:rPr>
              <a:t>For God will bring every deed into judgment,</a:t>
            </a:r>
            <a:br>
              <a:rPr lang="en-HK" sz="4000" dirty="0">
                <a:latin typeface="Aptos" panose="020B0004020202020204" pitchFamily="34" charset="0"/>
              </a:rPr>
            </a:br>
            <a:r>
              <a:rPr lang="en-HK" sz="4000" b="0" i="0" dirty="0">
                <a:effectLst/>
                <a:latin typeface="Aptos" panose="020B0004020202020204" pitchFamily="34" charset="0"/>
              </a:rPr>
              <a:t>    including every hidden thing,</a:t>
            </a:r>
            <a:br>
              <a:rPr lang="en-HK" sz="4000" dirty="0">
                <a:latin typeface="Aptos" panose="020B0004020202020204" pitchFamily="34" charset="0"/>
              </a:rPr>
            </a:br>
            <a:r>
              <a:rPr lang="en-HK" sz="4000" b="0" i="0" dirty="0">
                <a:effectLst/>
                <a:latin typeface="Aptos" panose="020B0004020202020204" pitchFamily="34" charset="0"/>
              </a:rPr>
              <a:t>    whether it is good or evil.</a:t>
            </a:r>
            <a:endParaRPr lang="en-US" sz="5400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53111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cross on a mountain&#10;&#10;Description automatically generated">
            <a:extLst>
              <a:ext uri="{FF2B5EF4-FFF2-40B4-BE49-F238E27FC236}">
                <a16:creationId xmlns:a16="http://schemas.microsoft.com/office/drawing/2014/main" id="{21F382CE-EA2F-B459-367F-41494FFB4A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b="1574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5047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mountain range with stars and a starry sky&#10;&#10;Description automatically generated">
            <a:extLst>
              <a:ext uri="{FF2B5EF4-FFF2-40B4-BE49-F238E27FC236}">
                <a16:creationId xmlns:a16="http://schemas.microsoft.com/office/drawing/2014/main" id="{49D50227-7E29-8F73-7E92-FA4BC8CEFD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12396" b="335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2271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graph with a line going up&#10;&#10;Description automatically generated">
            <a:extLst>
              <a:ext uri="{FF2B5EF4-FFF2-40B4-BE49-F238E27FC236}">
                <a16:creationId xmlns:a16="http://schemas.microsoft.com/office/drawing/2014/main" id="{8BE87AF6-4693-CFE1-400E-29F452DB99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b="742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0409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2EBF64-164E-CBA0-8CCE-33E69D8D0A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Life in the Haze: Duty of Man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03D522-B9CC-FF1B-8BA5-8FBAD066C4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4000" dirty="0"/>
              <a:t>Listen to God’s Wisdom (v.9-11)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000" dirty="0"/>
              <a:t>Fear Him and Keep His Commands (v.12-13)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000" dirty="0"/>
              <a:t>Everything Matters (v.8, 14) </a:t>
            </a:r>
          </a:p>
        </p:txBody>
      </p:sp>
    </p:spTree>
    <p:extLst>
      <p:ext uri="{BB962C8B-B14F-4D97-AF65-F5344CB8AC3E}">
        <p14:creationId xmlns:p14="http://schemas.microsoft.com/office/powerpoint/2010/main" val="27844679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6" name="Picture 2" descr="Encyclopedia Britannica 1993 Complete Set of 33 (Encyclopedia Britannica,  32): Encyclopedia Britannica: Amazon.com: Books">
            <a:extLst>
              <a:ext uri="{FF2B5EF4-FFF2-40B4-BE49-F238E27FC236}">
                <a16:creationId xmlns:a16="http://schemas.microsoft.com/office/drawing/2014/main" id="{DCD93447-D9BD-C7F5-D2E6-2FACB798175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35" b="13363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02081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72" name="Rectangle 2071">
            <a:extLst>
              <a:ext uri="{FF2B5EF4-FFF2-40B4-BE49-F238E27FC236}">
                <a16:creationId xmlns:a16="http://schemas.microsoft.com/office/drawing/2014/main" id="{95B1FC96-0749-41C9-BAED-E089E7714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4" descr="A nail in a wood surface&#10;&#10;Description automatically generated">
            <a:extLst>
              <a:ext uri="{FF2B5EF4-FFF2-40B4-BE49-F238E27FC236}">
                <a16:creationId xmlns:a16="http://schemas.microsoft.com/office/drawing/2014/main" id="{A7B496DA-EC66-3C8F-5D03-B72D8A1C9E3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879" r="1879"/>
          <a:stretch/>
        </p:blipFill>
        <p:spPr>
          <a:xfrm>
            <a:off x="4" y="9"/>
            <a:ext cx="6097926" cy="4197600"/>
          </a:xfrm>
          <a:custGeom>
            <a:avLst/>
            <a:gdLst/>
            <a:ahLst/>
            <a:cxnLst/>
            <a:rect l="l" t="t" r="r" b="b"/>
            <a:pathLst>
              <a:path w="6005375" h="4196281">
                <a:moveTo>
                  <a:pt x="0" y="0"/>
                </a:moveTo>
                <a:lnTo>
                  <a:pt x="6000672" y="0"/>
                </a:lnTo>
                <a:lnTo>
                  <a:pt x="5998730" y="19709"/>
                </a:lnTo>
                <a:cubicBezTo>
                  <a:pt x="6001245" y="280059"/>
                  <a:pt x="5986415" y="540409"/>
                  <a:pt x="5999656" y="800631"/>
                </a:cubicBezTo>
                <a:cubicBezTo>
                  <a:pt x="6009855" y="1001996"/>
                  <a:pt x="6003364" y="1203233"/>
                  <a:pt x="5999656" y="1404471"/>
                </a:cubicBezTo>
                <a:cubicBezTo>
                  <a:pt x="5992506" y="1790420"/>
                  <a:pt x="6003364" y="2175860"/>
                  <a:pt x="5998730" y="2561300"/>
                </a:cubicBezTo>
                <a:cubicBezTo>
                  <a:pt x="5996744" y="2732154"/>
                  <a:pt x="5998994" y="2902754"/>
                  <a:pt x="6003364" y="3073609"/>
                </a:cubicBezTo>
                <a:cubicBezTo>
                  <a:pt x="6009720" y="3317560"/>
                  <a:pt x="5999923" y="3561638"/>
                  <a:pt x="5989197" y="3805463"/>
                </a:cubicBezTo>
                <a:cubicBezTo>
                  <a:pt x="5985594" y="3872508"/>
                  <a:pt x="5984647" y="3939633"/>
                  <a:pt x="5986348" y="4006695"/>
                </a:cubicBezTo>
                <a:lnTo>
                  <a:pt x="5997254" y="4174633"/>
                </a:lnTo>
                <a:lnTo>
                  <a:pt x="5951601" y="4176620"/>
                </a:lnTo>
                <a:cubicBezTo>
                  <a:pt x="5886702" y="4176651"/>
                  <a:pt x="5821788" y="4174749"/>
                  <a:pt x="5756905" y="4173480"/>
                </a:cubicBezTo>
                <a:cubicBezTo>
                  <a:pt x="5518559" y="4169040"/>
                  <a:pt x="5280086" y="4173480"/>
                  <a:pt x="5042247" y="4150774"/>
                </a:cubicBezTo>
                <a:cubicBezTo>
                  <a:pt x="4977618" y="4144622"/>
                  <a:pt x="4912546" y="4140690"/>
                  <a:pt x="4847600" y="4141467"/>
                </a:cubicBezTo>
                <a:cubicBezTo>
                  <a:pt x="4782655" y="4142244"/>
                  <a:pt x="4717835" y="4147730"/>
                  <a:pt x="4653713" y="4160414"/>
                </a:cubicBezTo>
                <a:cubicBezTo>
                  <a:pt x="4446571" y="4200625"/>
                  <a:pt x="4238796" y="4203162"/>
                  <a:pt x="4029497" y="4186925"/>
                </a:cubicBezTo>
                <a:cubicBezTo>
                  <a:pt x="3943621" y="4180203"/>
                  <a:pt x="3857746" y="4169040"/>
                  <a:pt x="3771489" y="4171196"/>
                </a:cubicBezTo>
                <a:cubicBezTo>
                  <a:pt x="3623585" y="4175129"/>
                  <a:pt x="3475554" y="4167137"/>
                  <a:pt x="3327523" y="4169167"/>
                </a:cubicBezTo>
                <a:cubicBezTo>
                  <a:pt x="3323528" y="4169738"/>
                  <a:pt x="3319443" y="4169205"/>
                  <a:pt x="3315727" y="4167645"/>
                </a:cubicBezTo>
                <a:cubicBezTo>
                  <a:pt x="3278941" y="4142402"/>
                  <a:pt x="3238603" y="4152169"/>
                  <a:pt x="3200549" y="4158765"/>
                </a:cubicBezTo>
                <a:cubicBezTo>
                  <a:pt x="3074082" y="4180710"/>
                  <a:pt x="2947742" y="4191492"/>
                  <a:pt x="2819246" y="4174494"/>
                </a:cubicBezTo>
                <a:cubicBezTo>
                  <a:pt x="2696546" y="4156698"/>
                  <a:pt x="2572096" y="4154478"/>
                  <a:pt x="2448851" y="4167898"/>
                </a:cubicBezTo>
                <a:cubicBezTo>
                  <a:pt x="2279383" y="4187687"/>
                  <a:pt x="2110549" y="4183501"/>
                  <a:pt x="1941462" y="4167898"/>
                </a:cubicBezTo>
                <a:cubicBezTo>
                  <a:pt x="1872837" y="4161556"/>
                  <a:pt x="1803198" y="4150774"/>
                  <a:pt x="1735208" y="4166630"/>
                </a:cubicBezTo>
                <a:cubicBezTo>
                  <a:pt x="1651489" y="4186038"/>
                  <a:pt x="1568023" y="4179695"/>
                  <a:pt x="1484050" y="4175382"/>
                </a:cubicBezTo>
                <a:cubicBezTo>
                  <a:pt x="1377752" y="4169801"/>
                  <a:pt x="1271708" y="4153692"/>
                  <a:pt x="1165029" y="4166376"/>
                </a:cubicBezTo>
                <a:cubicBezTo>
                  <a:pt x="1115685" y="4172211"/>
                  <a:pt x="1066722" y="4181471"/>
                  <a:pt x="1016744" y="4179061"/>
                </a:cubicBezTo>
                <a:cubicBezTo>
                  <a:pt x="878481" y="4172719"/>
                  <a:pt x="740344" y="4165235"/>
                  <a:pt x="601826" y="4166376"/>
                </a:cubicBezTo>
                <a:cubicBezTo>
                  <a:pt x="543857" y="4166757"/>
                  <a:pt x="486268" y="4168659"/>
                  <a:pt x="428553" y="4172845"/>
                </a:cubicBezTo>
                <a:cubicBezTo>
                  <a:pt x="320859" y="4180710"/>
                  <a:pt x="213546" y="4170055"/>
                  <a:pt x="106234" y="4166249"/>
                </a:cubicBezTo>
                <a:lnTo>
                  <a:pt x="0" y="4171008"/>
                </a:lnTo>
                <a:close/>
              </a:path>
            </a:pathLst>
          </a:custGeom>
        </p:spPr>
      </p:pic>
      <p:pic>
        <p:nvPicPr>
          <p:cNvPr id="2050" name="Picture 2" descr="Why Does the Bible Mention the Oxgoad?">
            <a:extLst>
              <a:ext uri="{FF2B5EF4-FFF2-40B4-BE49-F238E27FC236}">
                <a16:creationId xmlns:a16="http://schemas.microsoft.com/office/drawing/2014/main" id="{704CBCC4-A7AC-4ACE-3ABF-941846A100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41" r="7949" b="2"/>
          <a:stretch/>
        </p:blipFill>
        <p:spPr bwMode="auto">
          <a:xfrm>
            <a:off x="6019800" y="10"/>
            <a:ext cx="6172195" cy="4187662"/>
          </a:xfrm>
          <a:custGeom>
            <a:avLst/>
            <a:gdLst/>
            <a:ahLst/>
            <a:cxnLst/>
            <a:rect l="l" t="t" r="r" b="b"/>
            <a:pathLst>
              <a:path w="6006950" h="4187672">
                <a:moveTo>
                  <a:pt x="9223" y="0"/>
                </a:moveTo>
                <a:lnTo>
                  <a:pt x="6006950" y="0"/>
                </a:lnTo>
                <a:lnTo>
                  <a:pt x="6006950" y="4169490"/>
                </a:lnTo>
                <a:lnTo>
                  <a:pt x="5787907" y="4174448"/>
                </a:lnTo>
                <a:cubicBezTo>
                  <a:pt x="5713866" y="4173475"/>
                  <a:pt x="5639861" y="4169853"/>
                  <a:pt x="5566029" y="4163587"/>
                </a:cubicBezTo>
                <a:cubicBezTo>
                  <a:pt x="5458843" y="4155595"/>
                  <a:pt x="5350768" y="4144559"/>
                  <a:pt x="5244343" y="4164855"/>
                </a:cubicBezTo>
                <a:cubicBezTo>
                  <a:pt x="5127517" y="4187307"/>
                  <a:pt x="5010817" y="4187434"/>
                  <a:pt x="4892977" y="4181726"/>
                </a:cubicBezTo>
                <a:cubicBezTo>
                  <a:pt x="4792260" y="4176906"/>
                  <a:pt x="4691923" y="4151536"/>
                  <a:pt x="4590445" y="4178301"/>
                </a:cubicBezTo>
                <a:cubicBezTo>
                  <a:pt x="4580348" y="4179772"/>
                  <a:pt x="4570061" y="4179341"/>
                  <a:pt x="4560128" y="4177032"/>
                </a:cubicBezTo>
                <a:cubicBezTo>
                  <a:pt x="4449137" y="4161684"/>
                  <a:pt x="4337384" y="4174242"/>
                  <a:pt x="4226013" y="4169929"/>
                </a:cubicBezTo>
                <a:cubicBezTo>
                  <a:pt x="4174640" y="4167899"/>
                  <a:pt x="4122252" y="4169041"/>
                  <a:pt x="4071513" y="4163587"/>
                </a:cubicBezTo>
                <a:cubicBezTo>
                  <a:pt x="3955067" y="4151156"/>
                  <a:pt x="3838874" y="4144559"/>
                  <a:pt x="3723697" y="4173861"/>
                </a:cubicBezTo>
                <a:cubicBezTo>
                  <a:pt x="3690082" y="4181764"/>
                  <a:pt x="3655732" y="4186013"/>
                  <a:pt x="3621204" y="4186546"/>
                </a:cubicBezTo>
                <a:cubicBezTo>
                  <a:pt x="3508437" y="4190605"/>
                  <a:pt x="3396050" y="4182867"/>
                  <a:pt x="3283664" y="4176525"/>
                </a:cubicBezTo>
                <a:cubicBezTo>
                  <a:pt x="3205652" y="4172085"/>
                  <a:pt x="3127768" y="4162445"/>
                  <a:pt x="3049630" y="4170563"/>
                </a:cubicBezTo>
                <a:cubicBezTo>
                  <a:pt x="3004218" y="4175257"/>
                  <a:pt x="2958427" y="4175257"/>
                  <a:pt x="2913015" y="4170563"/>
                </a:cubicBezTo>
                <a:cubicBezTo>
                  <a:pt x="2829321" y="4160758"/>
                  <a:pt x="2744879" y="4158931"/>
                  <a:pt x="2660842" y="4165109"/>
                </a:cubicBezTo>
                <a:cubicBezTo>
                  <a:pt x="2535390" y="4175891"/>
                  <a:pt x="2410065" y="4184897"/>
                  <a:pt x="2284232" y="4167773"/>
                </a:cubicBezTo>
                <a:cubicBezTo>
                  <a:pt x="2212868" y="4156559"/>
                  <a:pt x="2140312" y="4155240"/>
                  <a:pt x="2068592" y="4163840"/>
                </a:cubicBezTo>
                <a:cubicBezTo>
                  <a:pt x="1897729" y="4187814"/>
                  <a:pt x="1726485" y="4180077"/>
                  <a:pt x="1555241" y="4170183"/>
                </a:cubicBezTo>
                <a:cubicBezTo>
                  <a:pt x="1440824" y="4163460"/>
                  <a:pt x="1325901" y="4151156"/>
                  <a:pt x="1211738" y="4167392"/>
                </a:cubicBezTo>
                <a:cubicBezTo>
                  <a:pt x="1066118" y="4187688"/>
                  <a:pt x="920370" y="4180965"/>
                  <a:pt x="774368" y="4175003"/>
                </a:cubicBezTo>
                <a:cubicBezTo>
                  <a:pt x="667182" y="4170563"/>
                  <a:pt x="559869" y="4157117"/>
                  <a:pt x="452430" y="4173734"/>
                </a:cubicBezTo>
                <a:cubicBezTo>
                  <a:pt x="441369" y="4175244"/>
                  <a:pt x="430117" y="4174115"/>
                  <a:pt x="419576" y="4170436"/>
                </a:cubicBezTo>
                <a:cubicBezTo>
                  <a:pt x="378807" y="4157016"/>
                  <a:pt x="335096" y="4155215"/>
                  <a:pt x="293363" y="4165236"/>
                </a:cubicBezTo>
                <a:cubicBezTo>
                  <a:pt x="216367" y="4182106"/>
                  <a:pt x="139497" y="4189463"/>
                  <a:pt x="61105" y="4174115"/>
                </a:cubicBezTo>
                <a:lnTo>
                  <a:pt x="13323" y="4171265"/>
                </a:lnTo>
                <a:lnTo>
                  <a:pt x="28554" y="3843045"/>
                </a:lnTo>
                <a:cubicBezTo>
                  <a:pt x="30457" y="3722610"/>
                  <a:pt x="27412" y="3602256"/>
                  <a:pt x="15626" y="3482187"/>
                </a:cubicBezTo>
                <a:cubicBezTo>
                  <a:pt x="-847" y="3335690"/>
                  <a:pt x="-4304" y="3188124"/>
                  <a:pt x="5296" y="3041068"/>
                </a:cubicBezTo>
                <a:cubicBezTo>
                  <a:pt x="11786" y="2956911"/>
                  <a:pt x="18539" y="2872754"/>
                  <a:pt x="22776" y="2788472"/>
                </a:cubicBezTo>
                <a:cubicBezTo>
                  <a:pt x="28180" y="2668580"/>
                  <a:pt x="25173" y="2548474"/>
                  <a:pt x="13771" y="2428964"/>
                </a:cubicBezTo>
                <a:cubicBezTo>
                  <a:pt x="4237" y="2337829"/>
                  <a:pt x="3177" y="2246070"/>
                  <a:pt x="10593" y="2154757"/>
                </a:cubicBezTo>
                <a:cubicBezTo>
                  <a:pt x="25690" y="1999286"/>
                  <a:pt x="9931" y="1843813"/>
                  <a:pt x="5032" y="1688466"/>
                </a:cubicBezTo>
                <a:cubicBezTo>
                  <a:pt x="-3577" y="1402691"/>
                  <a:pt x="20393" y="1117045"/>
                  <a:pt x="9666" y="831270"/>
                </a:cubicBezTo>
                <a:cubicBezTo>
                  <a:pt x="3841" y="689908"/>
                  <a:pt x="16420" y="548673"/>
                  <a:pt x="9666" y="407311"/>
                </a:cubicBezTo>
                <a:cubicBezTo>
                  <a:pt x="4105" y="306755"/>
                  <a:pt x="397" y="206200"/>
                  <a:pt x="4105" y="105518"/>
                </a:cubicBezTo>
                <a:cubicBezTo>
                  <a:pt x="5164" y="78059"/>
                  <a:pt x="5826" y="50473"/>
                  <a:pt x="9534" y="2339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74" name="sketch line">
            <a:extLst>
              <a:ext uri="{FF2B5EF4-FFF2-40B4-BE49-F238E27FC236}">
                <a16:creationId xmlns:a16="http://schemas.microsoft.com/office/drawing/2014/main" id="{63C1A86C-B1A8-4AEC-B001-595C91716E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589020" y="5404538"/>
            <a:ext cx="1554480" cy="18288"/>
          </a:xfrm>
          <a:custGeom>
            <a:avLst/>
            <a:gdLst>
              <a:gd name="connsiteX0" fmla="*/ 0 w 1554480"/>
              <a:gd name="connsiteY0" fmla="*/ 0 h 18288"/>
              <a:gd name="connsiteX1" fmla="*/ 549250 w 1554480"/>
              <a:gd name="connsiteY1" fmla="*/ 0 h 18288"/>
              <a:gd name="connsiteX2" fmla="*/ 1082954 w 1554480"/>
              <a:gd name="connsiteY2" fmla="*/ 0 h 18288"/>
              <a:gd name="connsiteX3" fmla="*/ 1554480 w 1554480"/>
              <a:gd name="connsiteY3" fmla="*/ 0 h 18288"/>
              <a:gd name="connsiteX4" fmla="*/ 1554480 w 1554480"/>
              <a:gd name="connsiteY4" fmla="*/ 18288 h 18288"/>
              <a:gd name="connsiteX5" fmla="*/ 1067410 w 1554480"/>
              <a:gd name="connsiteY5" fmla="*/ 18288 h 18288"/>
              <a:gd name="connsiteX6" fmla="*/ 549250 w 1554480"/>
              <a:gd name="connsiteY6" fmla="*/ 18288 h 18288"/>
              <a:gd name="connsiteX7" fmla="*/ 0 w 1554480"/>
              <a:gd name="connsiteY7" fmla="*/ 18288 h 18288"/>
              <a:gd name="connsiteX8" fmla="*/ 0 w 1554480"/>
              <a:gd name="connsiteY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4480" h="18288" fill="none" extrusionOk="0">
                <a:moveTo>
                  <a:pt x="0" y="0"/>
                </a:moveTo>
                <a:cubicBezTo>
                  <a:pt x="114141" y="-19864"/>
                  <a:pt x="345055" y="-1657"/>
                  <a:pt x="549250" y="0"/>
                </a:cubicBezTo>
                <a:cubicBezTo>
                  <a:pt x="753445" y="1657"/>
                  <a:pt x="862292" y="-5674"/>
                  <a:pt x="1082954" y="0"/>
                </a:cubicBezTo>
                <a:cubicBezTo>
                  <a:pt x="1303616" y="5674"/>
                  <a:pt x="1363530" y="4537"/>
                  <a:pt x="1554480" y="0"/>
                </a:cubicBezTo>
                <a:cubicBezTo>
                  <a:pt x="1554963" y="7176"/>
                  <a:pt x="1553909" y="13682"/>
                  <a:pt x="1554480" y="18288"/>
                </a:cubicBezTo>
                <a:cubicBezTo>
                  <a:pt x="1338847" y="6127"/>
                  <a:pt x="1215066" y="37851"/>
                  <a:pt x="1067410" y="18288"/>
                </a:cubicBezTo>
                <a:cubicBezTo>
                  <a:pt x="919754" y="-1275"/>
                  <a:pt x="800465" y="3080"/>
                  <a:pt x="549250" y="18288"/>
                </a:cubicBezTo>
                <a:cubicBezTo>
                  <a:pt x="298035" y="33496"/>
                  <a:pt x="158868" y="22769"/>
                  <a:pt x="0" y="18288"/>
                </a:cubicBezTo>
                <a:cubicBezTo>
                  <a:pt x="-655" y="13237"/>
                  <a:pt x="709" y="4645"/>
                  <a:pt x="0" y="0"/>
                </a:cubicBezTo>
                <a:close/>
              </a:path>
              <a:path w="1554480" h="18288" stroke="0" extrusionOk="0">
                <a:moveTo>
                  <a:pt x="0" y="0"/>
                </a:moveTo>
                <a:cubicBezTo>
                  <a:pt x="249941" y="-58"/>
                  <a:pt x="367334" y="23448"/>
                  <a:pt x="502615" y="0"/>
                </a:cubicBezTo>
                <a:cubicBezTo>
                  <a:pt x="637897" y="-23448"/>
                  <a:pt x="813653" y="-20418"/>
                  <a:pt x="974141" y="0"/>
                </a:cubicBezTo>
                <a:cubicBezTo>
                  <a:pt x="1134629" y="20418"/>
                  <a:pt x="1268772" y="6288"/>
                  <a:pt x="1554480" y="0"/>
                </a:cubicBezTo>
                <a:cubicBezTo>
                  <a:pt x="1554917" y="7222"/>
                  <a:pt x="1555359" y="13299"/>
                  <a:pt x="1554480" y="18288"/>
                </a:cubicBezTo>
                <a:cubicBezTo>
                  <a:pt x="1336087" y="12172"/>
                  <a:pt x="1310024" y="19759"/>
                  <a:pt x="1067410" y="18288"/>
                </a:cubicBezTo>
                <a:cubicBezTo>
                  <a:pt x="824796" y="16818"/>
                  <a:pt x="787902" y="34647"/>
                  <a:pt x="518160" y="18288"/>
                </a:cubicBezTo>
                <a:cubicBezTo>
                  <a:pt x="248418" y="1930"/>
                  <a:pt x="133160" y="9205"/>
                  <a:pt x="0" y="18288"/>
                </a:cubicBezTo>
                <a:cubicBezTo>
                  <a:pt x="-643" y="9451"/>
                  <a:pt x="-340" y="711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9" name="Content Placeholder 2068">
            <a:extLst>
              <a:ext uri="{FF2B5EF4-FFF2-40B4-BE49-F238E27FC236}">
                <a16:creationId xmlns:a16="http://schemas.microsoft.com/office/drawing/2014/main" id="{BB2EA13D-29C1-D8A8-95A8-9331EF8142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4" y="4562856"/>
            <a:ext cx="6903721" cy="160020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dirty="0"/>
              <a:t>11 The words of the wise are like goads, their collected sayings like firmly embedded nails—given by one shepherd.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5C576B-CAEF-4247-0FF8-4752D92BB153}"/>
              </a:ext>
            </a:extLst>
          </p:cNvPr>
          <p:cNvSpPr txBox="1"/>
          <p:nvPr/>
        </p:nvSpPr>
        <p:spPr>
          <a:xfrm>
            <a:off x="8229600" y="23853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8440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9" name="Picture 2" descr="Jordan Peterson 12 Rules For Life Summary &amp; Review">
            <a:extLst>
              <a:ext uri="{FF2B5EF4-FFF2-40B4-BE49-F238E27FC236}">
                <a16:creationId xmlns:a16="http://schemas.microsoft.com/office/drawing/2014/main" id="{5A5CB592-A021-54C8-18DD-DA2E0A026B2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88" b="14626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58312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n open bible on a table&#10;&#10;Description automatically generated">
            <a:extLst>
              <a:ext uri="{FF2B5EF4-FFF2-40B4-BE49-F238E27FC236}">
                <a16:creationId xmlns:a16="http://schemas.microsoft.com/office/drawing/2014/main" id="{027E3BC4-305F-848E-D587-12621FF1AD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12018" b="1299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859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2EBF64-164E-CBA0-8CCE-33E69D8D0A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2.  Fear Him and Keep His Commands (v.12-13)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03D522-B9CC-FF1B-8BA5-8FBAD066C4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“Be warned, my son, of anything in addition to them. Of making many books there is no end, and much study wearies the body” (v.12). </a:t>
            </a:r>
          </a:p>
          <a:p>
            <a:pPr lvl="1"/>
            <a:r>
              <a:rPr lang="en-US" sz="3600" dirty="0"/>
              <a:t>We cannot fully understand how God runs this fallen world! </a:t>
            </a: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2163810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2EBF64-164E-CBA0-8CCE-33E69D8D0A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2.  Fear Him and Keep His Commands (v.12-13)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03D522-B9CC-FF1B-8BA5-8FBAD066C4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“Now all has been heard;</a:t>
            </a:r>
            <a:br>
              <a:rPr lang="en-US" sz="4000" dirty="0"/>
            </a:br>
            <a:r>
              <a:rPr lang="en-US" sz="4000" dirty="0"/>
              <a:t>    here is the conclusion of the matter:</a:t>
            </a:r>
            <a:br>
              <a:rPr lang="en-US" sz="4000" dirty="0"/>
            </a:br>
            <a:r>
              <a:rPr lang="en-US" sz="4000" dirty="0"/>
              <a:t>Fear God and keep his commandments,</a:t>
            </a:r>
            <a:br>
              <a:rPr lang="en-US" sz="4000" dirty="0"/>
            </a:br>
            <a:r>
              <a:rPr lang="en-US" sz="4000" dirty="0"/>
              <a:t>    for this is the duty of all mankind” (v.13).</a:t>
            </a:r>
          </a:p>
        </p:txBody>
      </p:sp>
    </p:spTree>
    <p:extLst>
      <p:ext uri="{BB962C8B-B14F-4D97-AF65-F5344CB8AC3E}">
        <p14:creationId xmlns:p14="http://schemas.microsoft.com/office/powerpoint/2010/main" val="35862425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538D9D"/>
      </a:hlink>
      <a:folHlink>
        <a:srgbClr val="A5738E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3A418E6B-C5F0-4B95-8D77-61E3EF3B5D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</TotalTime>
  <Words>452</Words>
  <Application>Microsoft Office PowerPoint</Application>
  <PresentationFormat>Widescreen</PresentationFormat>
  <Paragraphs>23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Life in the Haze: Duty of Man </vt:lpstr>
      <vt:lpstr>PowerPoint Presentation</vt:lpstr>
      <vt:lpstr>PowerPoint Presentation</vt:lpstr>
      <vt:lpstr>PowerPoint Presentation</vt:lpstr>
      <vt:lpstr>PowerPoint Presentation</vt:lpstr>
      <vt:lpstr>2.  Fear Him and Keep His Commands (v.12-13) </vt:lpstr>
      <vt:lpstr>2.  Fear Him and Keep His Commands (v.12-13) </vt:lpstr>
      <vt:lpstr>2.  Fear Him and Keep His Commands (v.12-13) </vt:lpstr>
      <vt:lpstr>PowerPoint Presentation</vt:lpstr>
      <vt:lpstr>PowerPoint Presentation</vt:lpstr>
      <vt:lpstr>3. Everything Matters (v.8, 14). </vt:lpstr>
      <vt:lpstr>3. Everything Matters (v.8, 14).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Heewoo Han</dc:creator>
  <cp:lastModifiedBy>Heewoo Han</cp:lastModifiedBy>
  <cp:revision>2</cp:revision>
  <dcterms:created xsi:type="dcterms:W3CDTF">2025-02-08T06:30:47Z</dcterms:created>
  <dcterms:modified xsi:type="dcterms:W3CDTF">2025-02-08T14:33:23Z</dcterms:modified>
</cp:coreProperties>
</file>